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8" r:id="rId3"/>
    <p:sldId id="265" r:id="rId4"/>
    <p:sldId id="267" r:id="rId5"/>
    <p:sldId id="266" r:id="rId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F67B77-DD43-B941-82D9-9C7504C5BECA}" type="doc">
      <dgm:prSet loTypeId="urn:microsoft.com/office/officeart/2005/8/layout/cycle2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F6D0FA6-90BE-604D-A433-BC890F9EB185}" type="pres">
      <dgm:prSet presAssocID="{76F67B77-DD43-B941-82D9-9C7504C5BEC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EA58DF64-CD4F-F44F-AC9C-86AB1FBD5DFC}" type="presOf" srcId="{76F67B77-DD43-B941-82D9-9C7504C5BECA}" destId="{DF6D0FA6-90BE-604D-A433-BC890F9EB18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58A273-0295-9443-BB00-30439DFC1B86}" type="doc">
      <dgm:prSet loTypeId="urn:microsoft.com/office/officeart/2005/8/layout/cycle2" loCatId="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76A74C79-A313-8E41-9CCB-ABFEC10AE76C}">
      <dgm:prSet phldrT="[Text]" custT="1"/>
      <dgm:spPr/>
      <dgm:t>
        <a:bodyPr/>
        <a:lstStyle/>
        <a:p>
          <a:r>
            <a:rPr lang="en-US" sz="1100" b="1" i="0" dirty="0" smtClean="0">
              <a:solidFill>
                <a:schemeClr val="tx1"/>
              </a:solidFill>
            </a:rPr>
            <a:t>Data Collection/Analysis</a:t>
          </a:r>
          <a:endParaRPr lang="en-US" sz="1100" b="1" i="0" dirty="0">
            <a:solidFill>
              <a:schemeClr val="tx1"/>
            </a:solidFill>
          </a:endParaRPr>
        </a:p>
      </dgm:t>
    </dgm:pt>
    <dgm:pt modelId="{E9B38444-2F98-3645-9E5C-BEBA60D2FCBF}" type="parTrans" cxnId="{BE64EA97-A4D4-064F-9C3D-FBA949FA96C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AC6A28F-EED9-4948-BC94-C389FC26A5BD}" type="sibTrans" cxnId="{BE64EA97-A4D4-064F-9C3D-FBA949FA96CF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C49124C7-F80B-FA4E-85B0-CEF58FA13E2B}">
      <dgm:prSet phldrT="[Text]" custT="1"/>
      <dgm:spPr/>
      <dgm:t>
        <a:bodyPr/>
        <a:lstStyle/>
        <a:p>
          <a:r>
            <a:rPr lang="en-US" sz="1100" b="1" i="0" dirty="0" smtClean="0">
              <a:solidFill>
                <a:schemeClr val="tx1"/>
              </a:solidFill>
            </a:rPr>
            <a:t>Formulation of Goals</a:t>
          </a:r>
          <a:endParaRPr lang="en-US" sz="1100" b="1" i="0" dirty="0">
            <a:solidFill>
              <a:schemeClr val="tx1"/>
            </a:solidFill>
          </a:endParaRPr>
        </a:p>
      </dgm:t>
    </dgm:pt>
    <dgm:pt modelId="{5D4C4AE7-3677-FD40-93D3-2A8B2AD1586A}" type="parTrans" cxnId="{A94B0716-CEF6-B641-9454-801C31BE805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204A64F-282E-C744-8048-CF8F3A36D5E4}" type="sibTrans" cxnId="{A94B0716-CEF6-B641-9454-801C31BE8059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5BEBB6F5-27E4-5F4D-A90D-CFCE16A85B3C}">
      <dgm:prSet phldrT="[Text]" custT="1"/>
      <dgm:spPr/>
      <dgm:t>
        <a:bodyPr/>
        <a:lstStyle/>
        <a:p>
          <a:r>
            <a:rPr lang="en-US" sz="1100" b="1" i="0" dirty="0" smtClean="0">
              <a:solidFill>
                <a:schemeClr val="tx1"/>
              </a:solidFill>
            </a:rPr>
            <a:t>Create  Action Plan</a:t>
          </a:r>
          <a:endParaRPr lang="en-US" sz="1100" b="1" i="0" dirty="0">
            <a:solidFill>
              <a:schemeClr val="tx1"/>
            </a:solidFill>
          </a:endParaRPr>
        </a:p>
      </dgm:t>
    </dgm:pt>
    <dgm:pt modelId="{39D1172F-5BAA-C340-9D59-716ACB5C124F}" type="parTrans" cxnId="{E3E85BF4-3D38-4241-B830-3D6DAC938F5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E3F56E9-46F3-4948-9D3A-4FB4EE139F43}" type="sibTrans" cxnId="{E3E85BF4-3D38-4241-B830-3D6DAC938F5F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809B6967-C992-E642-92C9-9B1FA96EE071}">
      <dgm:prSet phldrT="[Text]" custT="1"/>
      <dgm:spPr/>
      <dgm:t>
        <a:bodyPr/>
        <a:lstStyle/>
        <a:p>
          <a:r>
            <a:rPr lang="en-US" sz="1100" b="1" i="0" dirty="0" smtClean="0">
              <a:solidFill>
                <a:schemeClr val="tx1"/>
              </a:solidFill>
            </a:rPr>
            <a:t>Adopt Plan</a:t>
          </a:r>
          <a:endParaRPr lang="en-US" sz="1100" b="1" i="0" dirty="0">
            <a:solidFill>
              <a:schemeClr val="tx1"/>
            </a:solidFill>
          </a:endParaRPr>
        </a:p>
      </dgm:t>
    </dgm:pt>
    <dgm:pt modelId="{270B3451-5FC7-9B43-B623-F2772F3D7BE5}" type="parTrans" cxnId="{20777441-6325-E64F-ADD3-78437C0E45A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D01A6E0-8BF0-7B49-8DC2-B0A032A48654}" type="sibTrans" cxnId="{20777441-6325-E64F-ADD3-78437C0E45A8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340EF202-C291-5540-996B-B6788D8466FE}">
      <dgm:prSet phldrT="[Text]" custT="1"/>
      <dgm:spPr/>
      <dgm:t>
        <a:bodyPr/>
        <a:lstStyle/>
        <a:p>
          <a:r>
            <a:rPr lang="en-US" sz="1100" b="1" i="0" dirty="0" smtClean="0">
              <a:solidFill>
                <a:schemeClr val="tx1"/>
              </a:solidFill>
            </a:rPr>
            <a:t>Implement Plan</a:t>
          </a:r>
          <a:endParaRPr lang="en-US" sz="1100" b="1" i="0" dirty="0">
            <a:solidFill>
              <a:schemeClr val="tx1"/>
            </a:solidFill>
          </a:endParaRPr>
        </a:p>
      </dgm:t>
    </dgm:pt>
    <dgm:pt modelId="{EBCCFF74-2517-EB41-844A-386B315C2DE0}" type="parTrans" cxnId="{17990030-F897-404F-AAC8-628AFD833FB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2BDFC63-5A8F-EF46-B999-5D9A870BCB00}" type="sibTrans" cxnId="{17990030-F897-404F-AAC8-628AFD833FB4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D1536108-40EE-3B4E-BD27-2E49DD0B5C88}">
      <dgm:prSet custT="1"/>
      <dgm:spPr/>
      <dgm:t>
        <a:bodyPr/>
        <a:lstStyle/>
        <a:p>
          <a:r>
            <a:rPr lang="en-US" sz="1100" b="1" i="0" dirty="0" smtClean="0">
              <a:solidFill>
                <a:schemeClr val="tx1"/>
              </a:solidFill>
            </a:rPr>
            <a:t>Identify Challenges/</a:t>
          </a:r>
          <a:r>
            <a:rPr lang="en-US" sz="1000" b="1" i="0" dirty="0" smtClean="0">
              <a:solidFill>
                <a:schemeClr val="tx1"/>
              </a:solidFill>
            </a:rPr>
            <a:t>Opportunities</a:t>
          </a:r>
          <a:endParaRPr lang="en-US" sz="1000" b="1" i="0" dirty="0">
            <a:solidFill>
              <a:schemeClr val="tx1"/>
            </a:solidFill>
          </a:endParaRPr>
        </a:p>
      </dgm:t>
    </dgm:pt>
    <dgm:pt modelId="{DA5CE1AE-3180-3342-9FD1-BA4AF7F8D836}" type="parTrans" cxnId="{49ADCC1D-CE1F-B84C-9965-2739D323ED6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3FA5757-877E-DD44-BD93-B585E1620A79}" type="sibTrans" cxnId="{49ADCC1D-CE1F-B84C-9965-2739D323ED67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603BACA9-F0C9-1E45-9AB6-82C266BB4F93}">
      <dgm:prSet custT="1"/>
      <dgm:spPr/>
      <dgm:t>
        <a:bodyPr/>
        <a:lstStyle/>
        <a:p>
          <a:r>
            <a:rPr lang="en-US" sz="1100" b="1" i="0" dirty="0" smtClean="0">
              <a:solidFill>
                <a:schemeClr val="tx1"/>
              </a:solidFill>
            </a:rPr>
            <a:t>Identify  Objectives</a:t>
          </a:r>
          <a:endParaRPr lang="en-US" sz="1100" b="1" i="0" dirty="0">
            <a:solidFill>
              <a:schemeClr val="tx1"/>
            </a:solidFill>
          </a:endParaRPr>
        </a:p>
      </dgm:t>
    </dgm:pt>
    <dgm:pt modelId="{D1DC9983-CCBD-DF43-A5DA-F965902C246C}" type="parTrans" cxnId="{0A752B10-4C02-7744-912C-6F1D232FF32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9BAF2FA-7563-5B40-8C0B-7E69EB4A54DC}" type="sibTrans" cxnId="{0A752B10-4C02-7744-912C-6F1D232FF323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3E592074-44A3-884C-98A3-CBAE934FC8E8}">
      <dgm:prSet custT="1"/>
      <dgm:spPr/>
      <dgm:t>
        <a:bodyPr/>
        <a:lstStyle/>
        <a:p>
          <a:r>
            <a:rPr lang="en-US" sz="1100" b="1" i="0" dirty="0" smtClean="0">
              <a:solidFill>
                <a:schemeClr val="tx1"/>
              </a:solidFill>
            </a:rPr>
            <a:t>Identify /Assess strategies</a:t>
          </a:r>
          <a:endParaRPr lang="en-US" sz="1100" b="1" i="0" dirty="0">
            <a:solidFill>
              <a:schemeClr val="tx1"/>
            </a:solidFill>
          </a:endParaRPr>
        </a:p>
      </dgm:t>
    </dgm:pt>
    <dgm:pt modelId="{0161AD70-126D-2A4B-90FF-92A6D7247D4B}" type="parTrans" cxnId="{B8348C2B-3256-2F4E-BEE8-A17251C41F5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074CE15-D872-7049-BF32-CC6F4817AA03}" type="sibTrans" cxnId="{B8348C2B-3256-2F4E-BEE8-A17251C41F5C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FA9C4E29-9178-D845-8EE8-FCFE30E66F1F}">
      <dgm:prSet custT="1"/>
      <dgm:spPr/>
      <dgm:t>
        <a:bodyPr/>
        <a:lstStyle/>
        <a:p>
          <a:r>
            <a:rPr lang="en-US" sz="1100" b="1" i="0" dirty="0" smtClean="0">
              <a:solidFill>
                <a:schemeClr val="tx1"/>
              </a:solidFill>
            </a:rPr>
            <a:t>Performance Evaluation</a:t>
          </a:r>
          <a:endParaRPr lang="en-US" sz="1100" b="1" i="0" dirty="0">
            <a:solidFill>
              <a:schemeClr val="tx1"/>
            </a:solidFill>
          </a:endParaRPr>
        </a:p>
      </dgm:t>
    </dgm:pt>
    <dgm:pt modelId="{BE05F2D0-19A5-254B-B02E-ADB1FDB50EA5}" type="parTrans" cxnId="{6243D5CD-9CC0-DE40-B3A0-2F8A8E95F09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4407D6A-A07F-E04E-AB91-6027E3B50800}" type="sibTrans" cxnId="{6243D5CD-9CC0-DE40-B3A0-2F8A8E95F099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A056653E-8CC4-B14F-8BF0-006B5FB0349C}" type="pres">
      <dgm:prSet presAssocID="{3B58A273-0295-9443-BB00-30439DFC1B8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610676-D94A-9842-9DD1-CCC4EDA1B3D8}" type="pres">
      <dgm:prSet presAssocID="{76A74C79-A313-8E41-9CCB-ABFEC10AE76C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6FF0BD-C543-1342-AB83-8E2202AE556D}" type="pres">
      <dgm:prSet presAssocID="{BAC6A28F-EED9-4948-BC94-C389FC26A5BD}" presName="sibTrans" presStyleLbl="sibTrans2D1" presStyleIdx="0" presStyleCnt="9"/>
      <dgm:spPr/>
      <dgm:t>
        <a:bodyPr/>
        <a:lstStyle/>
        <a:p>
          <a:endParaRPr lang="en-US"/>
        </a:p>
      </dgm:t>
    </dgm:pt>
    <dgm:pt modelId="{8D207A3B-D9AA-5E46-85D7-45DE92CD64A3}" type="pres">
      <dgm:prSet presAssocID="{BAC6A28F-EED9-4948-BC94-C389FC26A5BD}" presName="connectorText" presStyleLbl="sibTrans2D1" presStyleIdx="0" presStyleCnt="9"/>
      <dgm:spPr/>
      <dgm:t>
        <a:bodyPr/>
        <a:lstStyle/>
        <a:p>
          <a:endParaRPr lang="en-US"/>
        </a:p>
      </dgm:t>
    </dgm:pt>
    <dgm:pt modelId="{812F77D8-0262-F748-9A5E-ABD6AB02CD80}" type="pres">
      <dgm:prSet presAssocID="{C49124C7-F80B-FA4E-85B0-CEF58FA13E2B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F6C30B-1BBB-E747-B0AD-268D31228B47}" type="pres">
      <dgm:prSet presAssocID="{9204A64F-282E-C744-8048-CF8F3A36D5E4}" presName="sibTrans" presStyleLbl="sibTrans2D1" presStyleIdx="1" presStyleCnt="9"/>
      <dgm:spPr/>
      <dgm:t>
        <a:bodyPr/>
        <a:lstStyle/>
        <a:p>
          <a:endParaRPr lang="en-US"/>
        </a:p>
      </dgm:t>
    </dgm:pt>
    <dgm:pt modelId="{624C6C85-EE30-1640-97B8-A83CC0491399}" type="pres">
      <dgm:prSet presAssocID="{9204A64F-282E-C744-8048-CF8F3A36D5E4}" presName="connectorText" presStyleLbl="sibTrans2D1" presStyleIdx="1" presStyleCnt="9"/>
      <dgm:spPr/>
      <dgm:t>
        <a:bodyPr/>
        <a:lstStyle/>
        <a:p>
          <a:endParaRPr lang="en-US"/>
        </a:p>
      </dgm:t>
    </dgm:pt>
    <dgm:pt modelId="{39B8BE4A-1D62-6342-847A-2E27170860D8}" type="pres">
      <dgm:prSet presAssocID="{D1536108-40EE-3B4E-BD27-2E49DD0B5C88}" presName="node" presStyleLbl="node1" presStyleIdx="2" presStyleCnt="9" custScaleX="102580" custScaleY="1083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46209D-42C2-6D4C-BA8D-4A4F996BD9D5}" type="pres">
      <dgm:prSet presAssocID="{13FA5757-877E-DD44-BD93-B585E1620A79}" presName="sibTrans" presStyleLbl="sibTrans2D1" presStyleIdx="2" presStyleCnt="9"/>
      <dgm:spPr/>
      <dgm:t>
        <a:bodyPr/>
        <a:lstStyle/>
        <a:p>
          <a:endParaRPr lang="en-US"/>
        </a:p>
      </dgm:t>
    </dgm:pt>
    <dgm:pt modelId="{84BBFA05-6D09-FD48-9928-AD83485EABC0}" type="pres">
      <dgm:prSet presAssocID="{13FA5757-877E-DD44-BD93-B585E1620A79}" presName="connectorText" presStyleLbl="sibTrans2D1" presStyleIdx="2" presStyleCnt="9"/>
      <dgm:spPr/>
      <dgm:t>
        <a:bodyPr/>
        <a:lstStyle/>
        <a:p>
          <a:endParaRPr lang="en-US"/>
        </a:p>
      </dgm:t>
    </dgm:pt>
    <dgm:pt modelId="{F4020FEB-5FB1-0F4A-94C6-FDFABFEAB1BC}" type="pres">
      <dgm:prSet presAssocID="{603BACA9-F0C9-1E45-9AB6-82C266BB4F93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B21B02-6A88-CE4D-9B05-BF7F2E8D7BCC}" type="pres">
      <dgm:prSet presAssocID="{19BAF2FA-7563-5B40-8C0B-7E69EB4A54DC}" presName="sibTrans" presStyleLbl="sibTrans2D1" presStyleIdx="3" presStyleCnt="9"/>
      <dgm:spPr/>
      <dgm:t>
        <a:bodyPr/>
        <a:lstStyle/>
        <a:p>
          <a:endParaRPr lang="en-US"/>
        </a:p>
      </dgm:t>
    </dgm:pt>
    <dgm:pt modelId="{41B061F9-5A83-D243-94FA-46918E18E4F2}" type="pres">
      <dgm:prSet presAssocID="{19BAF2FA-7563-5B40-8C0B-7E69EB4A54DC}" presName="connectorText" presStyleLbl="sibTrans2D1" presStyleIdx="3" presStyleCnt="9"/>
      <dgm:spPr/>
      <dgm:t>
        <a:bodyPr/>
        <a:lstStyle/>
        <a:p>
          <a:endParaRPr lang="en-US"/>
        </a:p>
      </dgm:t>
    </dgm:pt>
    <dgm:pt modelId="{A5BC7121-5589-A84B-A2E8-94A5338FCD69}" type="pres">
      <dgm:prSet presAssocID="{3E592074-44A3-884C-98A3-CBAE934FC8E8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F4CB35-25A9-2947-B467-69F35DF5DCC7}" type="pres">
      <dgm:prSet presAssocID="{B074CE15-D872-7049-BF32-CC6F4817AA03}" presName="sibTrans" presStyleLbl="sibTrans2D1" presStyleIdx="4" presStyleCnt="9"/>
      <dgm:spPr/>
      <dgm:t>
        <a:bodyPr/>
        <a:lstStyle/>
        <a:p>
          <a:endParaRPr lang="en-US"/>
        </a:p>
      </dgm:t>
    </dgm:pt>
    <dgm:pt modelId="{F138C10E-AEA3-E942-B10A-6E3524DFD2C6}" type="pres">
      <dgm:prSet presAssocID="{B074CE15-D872-7049-BF32-CC6F4817AA03}" presName="connectorText" presStyleLbl="sibTrans2D1" presStyleIdx="4" presStyleCnt="9"/>
      <dgm:spPr/>
      <dgm:t>
        <a:bodyPr/>
        <a:lstStyle/>
        <a:p>
          <a:endParaRPr lang="en-US"/>
        </a:p>
      </dgm:t>
    </dgm:pt>
    <dgm:pt modelId="{E1FD7367-7192-044E-B210-ACF02E3CB11A}" type="pres">
      <dgm:prSet presAssocID="{5BEBB6F5-27E4-5F4D-A90D-CFCE16A85B3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59058B-0F7C-5345-9F37-87320758E207}" type="pres">
      <dgm:prSet presAssocID="{EE3F56E9-46F3-4948-9D3A-4FB4EE139F43}" presName="sibTrans" presStyleLbl="sibTrans2D1" presStyleIdx="5" presStyleCnt="9"/>
      <dgm:spPr/>
      <dgm:t>
        <a:bodyPr/>
        <a:lstStyle/>
        <a:p>
          <a:endParaRPr lang="en-US"/>
        </a:p>
      </dgm:t>
    </dgm:pt>
    <dgm:pt modelId="{E1951443-3220-5E4A-870B-A49EA7957F06}" type="pres">
      <dgm:prSet presAssocID="{EE3F56E9-46F3-4948-9D3A-4FB4EE139F43}" presName="connectorText" presStyleLbl="sibTrans2D1" presStyleIdx="5" presStyleCnt="9"/>
      <dgm:spPr/>
      <dgm:t>
        <a:bodyPr/>
        <a:lstStyle/>
        <a:p>
          <a:endParaRPr lang="en-US"/>
        </a:p>
      </dgm:t>
    </dgm:pt>
    <dgm:pt modelId="{2D790596-0B93-5445-800F-5702000FB589}" type="pres">
      <dgm:prSet presAssocID="{809B6967-C992-E642-92C9-9B1FA96EE071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5235F-53B8-B542-AD70-1B9F0B4BD2AE}" type="pres">
      <dgm:prSet presAssocID="{1D01A6E0-8BF0-7B49-8DC2-B0A032A48654}" presName="sibTrans" presStyleLbl="sibTrans2D1" presStyleIdx="6" presStyleCnt="9"/>
      <dgm:spPr/>
      <dgm:t>
        <a:bodyPr/>
        <a:lstStyle/>
        <a:p>
          <a:endParaRPr lang="en-US"/>
        </a:p>
      </dgm:t>
    </dgm:pt>
    <dgm:pt modelId="{8ED9C926-F424-C549-A2C4-367E2CEC93AB}" type="pres">
      <dgm:prSet presAssocID="{1D01A6E0-8BF0-7B49-8DC2-B0A032A48654}" presName="connectorText" presStyleLbl="sibTrans2D1" presStyleIdx="6" presStyleCnt="9"/>
      <dgm:spPr/>
      <dgm:t>
        <a:bodyPr/>
        <a:lstStyle/>
        <a:p>
          <a:endParaRPr lang="en-US"/>
        </a:p>
      </dgm:t>
    </dgm:pt>
    <dgm:pt modelId="{ADED3237-F788-1445-B2F0-13D49D89DEE1}" type="pres">
      <dgm:prSet presAssocID="{340EF202-C291-5540-996B-B6788D8466FE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11BAF0-009E-5D4D-9825-EC434D5AAFA7}" type="pres">
      <dgm:prSet presAssocID="{22BDFC63-5A8F-EF46-B999-5D9A870BCB00}" presName="sibTrans" presStyleLbl="sibTrans2D1" presStyleIdx="7" presStyleCnt="9"/>
      <dgm:spPr/>
      <dgm:t>
        <a:bodyPr/>
        <a:lstStyle/>
        <a:p>
          <a:endParaRPr lang="en-US"/>
        </a:p>
      </dgm:t>
    </dgm:pt>
    <dgm:pt modelId="{2B3FA97E-9186-0C4A-AB02-E7400B49BFBA}" type="pres">
      <dgm:prSet presAssocID="{22BDFC63-5A8F-EF46-B999-5D9A870BCB00}" presName="connectorText" presStyleLbl="sibTrans2D1" presStyleIdx="7" presStyleCnt="9"/>
      <dgm:spPr/>
      <dgm:t>
        <a:bodyPr/>
        <a:lstStyle/>
        <a:p>
          <a:endParaRPr lang="en-US"/>
        </a:p>
      </dgm:t>
    </dgm:pt>
    <dgm:pt modelId="{BFAC7447-8D62-C44E-BCDB-F62BB6D0549D}" type="pres">
      <dgm:prSet presAssocID="{FA9C4E29-9178-D845-8EE8-FCFE30E66F1F}" presName="node" presStyleLbl="node1" presStyleIdx="8" presStyleCnt="9" custScaleX="110831" custScaleY="104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22BBB5-B388-AB4F-9EE6-B4424259785F}" type="pres">
      <dgm:prSet presAssocID="{44407D6A-A07F-E04E-AB91-6027E3B50800}" presName="sibTrans" presStyleLbl="sibTrans2D1" presStyleIdx="8" presStyleCnt="9"/>
      <dgm:spPr/>
      <dgm:t>
        <a:bodyPr/>
        <a:lstStyle/>
        <a:p>
          <a:endParaRPr lang="en-US"/>
        </a:p>
      </dgm:t>
    </dgm:pt>
    <dgm:pt modelId="{3FD3853B-EB80-7C40-B231-B1E319C90A27}" type="pres">
      <dgm:prSet presAssocID="{44407D6A-A07F-E04E-AB91-6027E3B50800}" presName="connectorText" presStyleLbl="sibTrans2D1" presStyleIdx="8" presStyleCnt="9"/>
      <dgm:spPr/>
      <dgm:t>
        <a:bodyPr/>
        <a:lstStyle/>
        <a:p>
          <a:endParaRPr lang="en-US"/>
        </a:p>
      </dgm:t>
    </dgm:pt>
  </dgm:ptLst>
  <dgm:cxnLst>
    <dgm:cxn modelId="{49ADCC1D-CE1F-B84C-9965-2739D323ED67}" srcId="{3B58A273-0295-9443-BB00-30439DFC1B86}" destId="{D1536108-40EE-3B4E-BD27-2E49DD0B5C88}" srcOrd="2" destOrd="0" parTransId="{DA5CE1AE-3180-3342-9FD1-BA4AF7F8D836}" sibTransId="{13FA5757-877E-DD44-BD93-B585E1620A79}"/>
    <dgm:cxn modelId="{4E6E71A1-C9E1-3243-B2A3-627DC64B4F28}" type="presOf" srcId="{22BDFC63-5A8F-EF46-B999-5D9A870BCB00}" destId="{7B11BAF0-009E-5D4D-9825-EC434D5AAFA7}" srcOrd="0" destOrd="0" presId="urn:microsoft.com/office/officeart/2005/8/layout/cycle2"/>
    <dgm:cxn modelId="{A205496C-E3A3-744D-A93E-1F21E7D94816}" type="presOf" srcId="{9204A64F-282E-C744-8048-CF8F3A36D5E4}" destId="{EBF6C30B-1BBB-E747-B0AD-268D31228B47}" srcOrd="0" destOrd="0" presId="urn:microsoft.com/office/officeart/2005/8/layout/cycle2"/>
    <dgm:cxn modelId="{8D5DFAEA-34BB-E548-A3E9-BD9C3C19EC6B}" type="presOf" srcId="{5BEBB6F5-27E4-5F4D-A90D-CFCE16A85B3C}" destId="{E1FD7367-7192-044E-B210-ACF02E3CB11A}" srcOrd="0" destOrd="0" presId="urn:microsoft.com/office/officeart/2005/8/layout/cycle2"/>
    <dgm:cxn modelId="{DA94917B-2191-2B44-B208-0991C6621206}" type="presOf" srcId="{44407D6A-A07F-E04E-AB91-6027E3B50800}" destId="{B322BBB5-B388-AB4F-9EE6-B4424259785F}" srcOrd="0" destOrd="0" presId="urn:microsoft.com/office/officeart/2005/8/layout/cycle2"/>
    <dgm:cxn modelId="{D9B0AF63-8A25-A74B-9018-693D39BBB0B7}" type="presOf" srcId="{BAC6A28F-EED9-4948-BC94-C389FC26A5BD}" destId="{8D207A3B-D9AA-5E46-85D7-45DE92CD64A3}" srcOrd="1" destOrd="0" presId="urn:microsoft.com/office/officeart/2005/8/layout/cycle2"/>
    <dgm:cxn modelId="{58F7ABED-0117-AC4B-9B40-A9A1426E4C8D}" type="presOf" srcId="{FA9C4E29-9178-D845-8EE8-FCFE30E66F1F}" destId="{BFAC7447-8D62-C44E-BCDB-F62BB6D0549D}" srcOrd="0" destOrd="0" presId="urn:microsoft.com/office/officeart/2005/8/layout/cycle2"/>
    <dgm:cxn modelId="{B8348C2B-3256-2F4E-BEE8-A17251C41F5C}" srcId="{3B58A273-0295-9443-BB00-30439DFC1B86}" destId="{3E592074-44A3-884C-98A3-CBAE934FC8E8}" srcOrd="4" destOrd="0" parTransId="{0161AD70-126D-2A4B-90FF-92A6D7247D4B}" sibTransId="{B074CE15-D872-7049-BF32-CC6F4817AA03}"/>
    <dgm:cxn modelId="{D3BBD7BF-5947-B44C-85A1-4ED55E48440D}" type="presOf" srcId="{3B58A273-0295-9443-BB00-30439DFC1B86}" destId="{A056653E-8CC4-B14F-8BF0-006B5FB0349C}" srcOrd="0" destOrd="0" presId="urn:microsoft.com/office/officeart/2005/8/layout/cycle2"/>
    <dgm:cxn modelId="{81FA8F1D-5760-014C-BE0F-F9AFE2F3453C}" type="presOf" srcId="{13FA5757-877E-DD44-BD93-B585E1620A79}" destId="{2846209D-42C2-6D4C-BA8D-4A4F996BD9D5}" srcOrd="0" destOrd="0" presId="urn:microsoft.com/office/officeart/2005/8/layout/cycle2"/>
    <dgm:cxn modelId="{76563AB4-2058-5548-8015-B6BE5DF3C317}" type="presOf" srcId="{3E592074-44A3-884C-98A3-CBAE934FC8E8}" destId="{A5BC7121-5589-A84B-A2E8-94A5338FCD69}" srcOrd="0" destOrd="0" presId="urn:microsoft.com/office/officeart/2005/8/layout/cycle2"/>
    <dgm:cxn modelId="{F4BC073D-19DC-7C4A-8210-E4CAB4E3BA07}" type="presOf" srcId="{1D01A6E0-8BF0-7B49-8DC2-B0A032A48654}" destId="{FFC5235F-53B8-B542-AD70-1B9F0B4BD2AE}" srcOrd="0" destOrd="0" presId="urn:microsoft.com/office/officeart/2005/8/layout/cycle2"/>
    <dgm:cxn modelId="{DAA133A1-D410-C546-B60C-1395F1E1E1D7}" type="presOf" srcId="{13FA5757-877E-DD44-BD93-B585E1620A79}" destId="{84BBFA05-6D09-FD48-9928-AD83485EABC0}" srcOrd="1" destOrd="0" presId="urn:microsoft.com/office/officeart/2005/8/layout/cycle2"/>
    <dgm:cxn modelId="{38C16FD3-123D-2E4E-8E21-0EFEA5F6E6AD}" type="presOf" srcId="{B074CE15-D872-7049-BF32-CC6F4817AA03}" destId="{F138C10E-AEA3-E942-B10A-6E3524DFD2C6}" srcOrd="1" destOrd="0" presId="urn:microsoft.com/office/officeart/2005/8/layout/cycle2"/>
    <dgm:cxn modelId="{80AD5E48-16F4-7A42-BEE5-DF5D7CD665CF}" type="presOf" srcId="{1D01A6E0-8BF0-7B49-8DC2-B0A032A48654}" destId="{8ED9C926-F424-C549-A2C4-367E2CEC93AB}" srcOrd="1" destOrd="0" presId="urn:microsoft.com/office/officeart/2005/8/layout/cycle2"/>
    <dgm:cxn modelId="{0A752B10-4C02-7744-912C-6F1D232FF323}" srcId="{3B58A273-0295-9443-BB00-30439DFC1B86}" destId="{603BACA9-F0C9-1E45-9AB6-82C266BB4F93}" srcOrd="3" destOrd="0" parTransId="{D1DC9983-CCBD-DF43-A5DA-F965902C246C}" sibTransId="{19BAF2FA-7563-5B40-8C0B-7E69EB4A54DC}"/>
    <dgm:cxn modelId="{6E60BCA2-D196-4345-8C38-DA1635798642}" type="presOf" srcId="{C49124C7-F80B-FA4E-85B0-CEF58FA13E2B}" destId="{812F77D8-0262-F748-9A5E-ABD6AB02CD80}" srcOrd="0" destOrd="0" presId="urn:microsoft.com/office/officeart/2005/8/layout/cycle2"/>
    <dgm:cxn modelId="{BE64EA97-A4D4-064F-9C3D-FBA949FA96CF}" srcId="{3B58A273-0295-9443-BB00-30439DFC1B86}" destId="{76A74C79-A313-8E41-9CCB-ABFEC10AE76C}" srcOrd="0" destOrd="0" parTransId="{E9B38444-2F98-3645-9E5C-BEBA60D2FCBF}" sibTransId="{BAC6A28F-EED9-4948-BC94-C389FC26A5BD}"/>
    <dgm:cxn modelId="{2F90560A-BA69-7349-BF30-0DC012620F2D}" type="presOf" srcId="{BAC6A28F-EED9-4948-BC94-C389FC26A5BD}" destId="{186FF0BD-C543-1342-AB83-8E2202AE556D}" srcOrd="0" destOrd="0" presId="urn:microsoft.com/office/officeart/2005/8/layout/cycle2"/>
    <dgm:cxn modelId="{1140526A-9CA8-5F45-B23B-22E61C03B2C6}" type="presOf" srcId="{19BAF2FA-7563-5B40-8C0B-7E69EB4A54DC}" destId="{B3B21B02-6A88-CE4D-9B05-BF7F2E8D7BCC}" srcOrd="0" destOrd="0" presId="urn:microsoft.com/office/officeart/2005/8/layout/cycle2"/>
    <dgm:cxn modelId="{466A5EE9-CD02-6A41-B340-D2C1209873CD}" type="presOf" srcId="{D1536108-40EE-3B4E-BD27-2E49DD0B5C88}" destId="{39B8BE4A-1D62-6342-847A-2E27170860D8}" srcOrd="0" destOrd="0" presId="urn:microsoft.com/office/officeart/2005/8/layout/cycle2"/>
    <dgm:cxn modelId="{43B27BC2-9EEB-3E45-B488-5D6827C0B9D9}" type="presOf" srcId="{19BAF2FA-7563-5B40-8C0B-7E69EB4A54DC}" destId="{41B061F9-5A83-D243-94FA-46918E18E4F2}" srcOrd="1" destOrd="0" presId="urn:microsoft.com/office/officeart/2005/8/layout/cycle2"/>
    <dgm:cxn modelId="{F9241295-E3B6-9344-B140-F7AAB31CA89D}" type="presOf" srcId="{9204A64F-282E-C744-8048-CF8F3A36D5E4}" destId="{624C6C85-EE30-1640-97B8-A83CC0491399}" srcOrd="1" destOrd="0" presId="urn:microsoft.com/office/officeart/2005/8/layout/cycle2"/>
    <dgm:cxn modelId="{88E07DA1-AC97-4748-B151-572E61389421}" type="presOf" srcId="{809B6967-C992-E642-92C9-9B1FA96EE071}" destId="{2D790596-0B93-5445-800F-5702000FB589}" srcOrd="0" destOrd="0" presId="urn:microsoft.com/office/officeart/2005/8/layout/cycle2"/>
    <dgm:cxn modelId="{6243D5CD-9CC0-DE40-B3A0-2F8A8E95F099}" srcId="{3B58A273-0295-9443-BB00-30439DFC1B86}" destId="{FA9C4E29-9178-D845-8EE8-FCFE30E66F1F}" srcOrd="8" destOrd="0" parTransId="{BE05F2D0-19A5-254B-B02E-ADB1FDB50EA5}" sibTransId="{44407D6A-A07F-E04E-AB91-6027E3B50800}"/>
    <dgm:cxn modelId="{BB855706-74FD-984A-ACC0-4C1FD70D8908}" type="presOf" srcId="{22BDFC63-5A8F-EF46-B999-5D9A870BCB00}" destId="{2B3FA97E-9186-0C4A-AB02-E7400B49BFBA}" srcOrd="1" destOrd="0" presId="urn:microsoft.com/office/officeart/2005/8/layout/cycle2"/>
    <dgm:cxn modelId="{594910EA-6EBB-E444-BC60-9C96CF0CA9FA}" type="presOf" srcId="{B074CE15-D872-7049-BF32-CC6F4817AA03}" destId="{E7F4CB35-25A9-2947-B467-69F35DF5DCC7}" srcOrd="0" destOrd="0" presId="urn:microsoft.com/office/officeart/2005/8/layout/cycle2"/>
    <dgm:cxn modelId="{17990030-F897-404F-AAC8-628AFD833FB4}" srcId="{3B58A273-0295-9443-BB00-30439DFC1B86}" destId="{340EF202-C291-5540-996B-B6788D8466FE}" srcOrd="7" destOrd="0" parTransId="{EBCCFF74-2517-EB41-844A-386B315C2DE0}" sibTransId="{22BDFC63-5A8F-EF46-B999-5D9A870BCB00}"/>
    <dgm:cxn modelId="{4199A394-D6BC-2847-9368-1D5EE3681E71}" type="presOf" srcId="{76A74C79-A313-8E41-9CCB-ABFEC10AE76C}" destId="{B7610676-D94A-9842-9DD1-CCC4EDA1B3D8}" srcOrd="0" destOrd="0" presId="urn:microsoft.com/office/officeart/2005/8/layout/cycle2"/>
    <dgm:cxn modelId="{A94B0716-CEF6-B641-9454-801C31BE8059}" srcId="{3B58A273-0295-9443-BB00-30439DFC1B86}" destId="{C49124C7-F80B-FA4E-85B0-CEF58FA13E2B}" srcOrd="1" destOrd="0" parTransId="{5D4C4AE7-3677-FD40-93D3-2A8B2AD1586A}" sibTransId="{9204A64F-282E-C744-8048-CF8F3A36D5E4}"/>
    <dgm:cxn modelId="{34792293-59BD-BD4C-A661-13212548B5BD}" type="presOf" srcId="{EE3F56E9-46F3-4948-9D3A-4FB4EE139F43}" destId="{9659058B-0F7C-5345-9F37-87320758E207}" srcOrd="0" destOrd="0" presId="urn:microsoft.com/office/officeart/2005/8/layout/cycle2"/>
    <dgm:cxn modelId="{C2879C39-3961-9A47-A301-478CF6122856}" type="presOf" srcId="{EE3F56E9-46F3-4948-9D3A-4FB4EE139F43}" destId="{E1951443-3220-5E4A-870B-A49EA7957F06}" srcOrd="1" destOrd="0" presId="urn:microsoft.com/office/officeart/2005/8/layout/cycle2"/>
    <dgm:cxn modelId="{8CBDBAFF-177F-9E4F-B78F-B4FFD2BBC2EB}" type="presOf" srcId="{44407D6A-A07F-E04E-AB91-6027E3B50800}" destId="{3FD3853B-EB80-7C40-B231-B1E319C90A27}" srcOrd="1" destOrd="0" presId="urn:microsoft.com/office/officeart/2005/8/layout/cycle2"/>
    <dgm:cxn modelId="{20777441-6325-E64F-ADD3-78437C0E45A8}" srcId="{3B58A273-0295-9443-BB00-30439DFC1B86}" destId="{809B6967-C992-E642-92C9-9B1FA96EE071}" srcOrd="6" destOrd="0" parTransId="{270B3451-5FC7-9B43-B623-F2772F3D7BE5}" sibTransId="{1D01A6E0-8BF0-7B49-8DC2-B0A032A48654}"/>
    <dgm:cxn modelId="{E3E85BF4-3D38-4241-B830-3D6DAC938F5F}" srcId="{3B58A273-0295-9443-BB00-30439DFC1B86}" destId="{5BEBB6F5-27E4-5F4D-A90D-CFCE16A85B3C}" srcOrd="5" destOrd="0" parTransId="{39D1172F-5BAA-C340-9D59-716ACB5C124F}" sibTransId="{EE3F56E9-46F3-4948-9D3A-4FB4EE139F43}"/>
    <dgm:cxn modelId="{68BDE66C-3664-9345-B2C4-4BF961CA4723}" type="presOf" srcId="{340EF202-C291-5540-996B-B6788D8466FE}" destId="{ADED3237-F788-1445-B2F0-13D49D89DEE1}" srcOrd="0" destOrd="0" presId="urn:microsoft.com/office/officeart/2005/8/layout/cycle2"/>
    <dgm:cxn modelId="{AA87B936-3A57-EB48-A401-6EF6E71CA87D}" type="presOf" srcId="{603BACA9-F0C9-1E45-9AB6-82C266BB4F93}" destId="{F4020FEB-5FB1-0F4A-94C6-FDFABFEAB1BC}" srcOrd="0" destOrd="0" presId="urn:microsoft.com/office/officeart/2005/8/layout/cycle2"/>
    <dgm:cxn modelId="{57711CD3-594E-8E49-BF9D-BE82404663E9}" type="presParOf" srcId="{A056653E-8CC4-B14F-8BF0-006B5FB0349C}" destId="{B7610676-D94A-9842-9DD1-CCC4EDA1B3D8}" srcOrd="0" destOrd="0" presId="urn:microsoft.com/office/officeart/2005/8/layout/cycle2"/>
    <dgm:cxn modelId="{0A1415BC-20D9-7B40-B169-BFAE432429BB}" type="presParOf" srcId="{A056653E-8CC4-B14F-8BF0-006B5FB0349C}" destId="{186FF0BD-C543-1342-AB83-8E2202AE556D}" srcOrd="1" destOrd="0" presId="urn:microsoft.com/office/officeart/2005/8/layout/cycle2"/>
    <dgm:cxn modelId="{C40A550C-0020-9B4A-BB8D-0AF29E63880F}" type="presParOf" srcId="{186FF0BD-C543-1342-AB83-8E2202AE556D}" destId="{8D207A3B-D9AA-5E46-85D7-45DE92CD64A3}" srcOrd="0" destOrd="0" presId="urn:microsoft.com/office/officeart/2005/8/layout/cycle2"/>
    <dgm:cxn modelId="{F576F25D-263D-3840-B3CD-7C50EA25B5D9}" type="presParOf" srcId="{A056653E-8CC4-B14F-8BF0-006B5FB0349C}" destId="{812F77D8-0262-F748-9A5E-ABD6AB02CD80}" srcOrd="2" destOrd="0" presId="urn:microsoft.com/office/officeart/2005/8/layout/cycle2"/>
    <dgm:cxn modelId="{7F85692C-1072-D64E-BDFA-02B4A25FC705}" type="presParOf" srcId="{A056653E-8CC4-B14F-8BF0-006B5FB0349C}" destId="{EBF6C30B-1BBB-E747-B0AD-268D31228B47}" srcOrd="3" destOrd="0" presId="urn:microsoft.com/office/officeart/2005/8/layout/cycle2"/>
    <dgm:cxn modelId="{4C62B7BA-329B-4B45-BF0B-DC48FDFFD13F}" type="presParOf" srcId="{EBF6C30B-1BBB-E747-B0AD-268D31228B47}" destId="{624C6C85-EE30-1640-97B8-A83CC0491399}" srcOrd="0" destOrd="0" presId="urn:microsoft.com/office/officeart/2005/8/layout/cycle2"/>
    <dgm:cxn modelId="{35BA5F42-BEA5-8243-80A2-7B8C3AB6EBAC}" type="presParOf" srcId="{A056653E-8CC4-B14F-8BF0-006B5FB0349C}" destId="{39B8BE4A-1D62-6342-847A-2E27170860D8}" srcOrd="4" destOrd="0" presId="urn:microsoft.com/office/officeart/2005/8/layout/cycle2"/>
    <dgm:cxn modelId="{83678A33-E61D-A24F-9A09-D1805A9B8D93}" type="presParOf" srcId="{A056653E-8CC4-B14F-8BF0-006B5FB0349C}" destId="{2846209D-42C2-6D4C-BA8D-4A4F996BD9D5}" srcOrd="5" destOrd="0" presId="urn:microsoft.com/office/officeart/2005/8/layout/cycle2"/>
    <dgm:cxn modelId="{401BC229-63A9-5A42-8A7C-58C8BCC315C0}" type="presParOf" srcId="{2846209D-42C2-6D4C-BA8D-4A4F996BD9D5}" destId="{84BBFA05-6D09-FD48-9928-AD83485EABC0}" srcOrd="0" destOrd="0" presId="urn:microsoft.com/office/officeart/2005/8/layout/cycle2"/>
    <dgm:cxn modelId="{25E02E3B-4501-7F45-AE4B-C197C07AD667}" type="presParOf" srcId="{A056653E-8CC4-B14F-8BF0-006B5FB0349C}" destId="{F4020FEB-5FB1-0F4A-94C6-FDFABFEAB1BC}" srcOrd="6" destOrd="0" presId="urn:microsoft.com/office/officeart/2005/8/layout/cycle2"/>
    <dgm:cxn modelId="{6EA8B4FB-A1EB-104D-97E3-CDE22F47C756}" type="presParOf" srcId="{A056653E-8CC4-B14F-8BF0-006B5FB0349C}" destId="{B3B21B02-6A88-CE4D-9B05-BF7F2E8D7BCC}" srcOrd="7" destOrd="0" presId="urn:microsoft.com/office/officeart/2005/8/layout/cycle2"/>
    <dgm:cxn modelId="{AE063490-2D7C-8544-AAC6-68A3F4E4DBDF}" type="presParOf" srcId="{B3B21B02-6A88-CE4D-9B05-BF7F2E8D7BCC}" destId="{41B061F9-5A83-D243-94FA-46918E18E4F2}" srcOrd="0" destOrd="0" presId="urn:microsoft.com/office/officeart/2005/8/layout/cycle2"/>
    <dgm:cxn modelId="{66BDB276-AC3C-FE49-A8D8-BD1D12353CBD}" type="presParOf" srcId="{A056653E-8CC4-B14F-8BF0-006B5FB0349C}" destId="{A5BC7121-5589-A84B-A2E8-94A5338FCD69}" srcOrd="8" destOrd="0" presId="urn:microsoft.com/office/officeart/2005/8/layout/cycle2"/>
    <dgm:cxn modelId="{A1FBE148-5F9B-F345-A0B0-BB271EDDFA3B}" type="presParOf" srcId="{A056653E-8CC4-B14F-8BF0-006B5FB0349C}" destId="{E7F4CB35-25A9-2947-B467-69F35DF5DCC7}" srcOrd="9" destOrd="0" presId="urn:microsoft.com/office/officeart/2005/8/layout/cycle2"/>
    <dgm:cxn modelId="{B973FC9E-5D5F-464A-8CDB-25D5BA6D5EA5}" type="presParOf" srcId="{E7F4CB35-25A9-2947-B467-69F35DF5DCC7}" destId="{F138C10E-AEA3-E942-B10A-6E3524DFD2C6}" srcOrd="0" destOrd="0" presId="urn:microsoft.com/office/officeart/2005/8/layout/cycle2"/>
    <dgm:cxn modelId="{0965B3BA-784C-5E43-AD41-9F5364C23ADE}" type="presParOf" srcId="{A056653E-8CC4-B14F-8BF0-006B5FB0349C}" destId="{E1FD7367-7192-044E-B210-ACF02E3CB11A}" srcOrd="10" destOrd="0" presId="urn:microsoft.com/office/officeart/2005/8/layout/cycle2"/>
    <dgm:cxn modelId="{BE6A6A4A-374C-6141-9A46-41ACB1998148}" type="presParOf" srcId="{A056653E-8CC4-B14F-8BF0-006B5FB0349C}" destId="{9659058B-0F7C-5345-9F37-87320758E207}" srcOrd="11" destOrd="0" presId="urn:microsoft.com/office/officeart/2005/8/layout/cycle2"/>
    <dgm:cxn modelId="{FAC0A175-2B31-A746-A871-6E037C7CDED3}" type="presParOf" srcId="{9659058B-0F7C-5345-9F37-87320758E207}" destId="{E1951443-3220-5E4A-870B-A49EA7957F06}" srcOrd="0" destOrd="0" presId="urn:microsoft.com/office/officeart/2005/8/layout/cycle2"/>
    <dgm:cxn modelId="{CA09E052-11B2-9F43-BB33-E574A5D05D86}" type="presParOf" srcId="{A056653E-8CC4-B14F-8BF0-006B5FB0349C}" destId="{2D790596-0B93-5445-800F-5702000FB589}" srcOrd="12" destOrd="0" presId="urn:microsoft.com/office/officeart/2005/8/layout/cycle2"/>
    <dgm:cxn modelId="{E7F42E26-ACBD-784F-B3E4-20D9BD7A6DCA}" type="presParOf" srcId="{A056653E-8CC4-B14F-8BF0-006B5FB0349C}" destId="{FFC5235F-53B8-B542-AD70-1B9F0B4BD2AE}" srcOrd="13" destOrd="0" presId="urn:microsoft.com/office/officeart/2005/8/layout/cycle2"/>
    <dgm:cxn modelId="{DF07C4F3-5090-2A4A-82E1-F1C7EF2D6C27}" type="presParOf" srcId="{FFC5235F-53B8-B542-AD70-1B9F0B4BD2AE}" destId="{8ED9C926-F424-C549-A2C4-367E2CEC93AB}" srcOrd="0" destOrd="0" presId="urn:microsoft.com/office/officeart/2005/8/layout/cycle2"/>
    <dgm:cxn modelId="{8DFBB624-76D4-0B42-9587-4DB9F7F186BC}" type="presParOf" srcId="{A056653E-8CC4-B14F-8BF0-006B5FB0349C}" destId="{ADED3237-F788-1445-B2F0-13D49D89DEE1}" srcOrd="14" destOrd="0" presId="urn:microsoft.com/office/officeart/2005/8/layout/cycle2"/>
    <dgm:cxn modelId="{464E47DD-74A3-4D48-91E0-6F9AF6AE20DB}" type="presParOf" srcId="{A056653E-8CC4-B14F-8BF0-006B5FB0349C}" destId="{7B11BAF0-009E-5D4D-9825-EC434D5AAFA7}" srcOrd="15" destOrd="0" presId="urn:microsoft.com/office/officeart/2005/8/layout/cycle2"/>
    <dgm:cxn modelId="{F549D490-9907-084D-B714-BBF6BD64F336}" type="presParOf" srcId="{7B11BAF0-009E-5D4D-9825-EC434D5AAFA7}" destId="{2B3FA97E-9186-0C4A-AB02-E7400B49BFBA}" srcOrd="0" destOrd="0" presId="urn:microsoft.com/office/officeart/2005/8/layout/cycle2"/>
    <dgm:cxn modelId="{95DBEFC8-0751-2948-9D45-BDC4C18EA7D9}" type="presParOf" srcId="{A056653E-8CC4-B14F-8BF0-006B5FB0349C}" destId="{BFAC7447-8D62-C44E-BCDB-F62BB6D0549D}" srcOrd="16" destOrd="0" presId="urn:microsoft.com/office/officeart/2005/8/layout/cycle2"/>
    <dgm:cxn modelId="{3ED3EA96-7269-A049-BEEA-5F4AD9F54E07}" type="presParOf" srcId="{A056653E-8CC4-B14F-8BF0-006B5FB0349C}" destId="{B322BBB5-B388-AB4F-9EE6-B4424259785F}" srcOrd="17" destOrd="0" presId="urn:microsoft.com/office/officeart/2005/8/layout/cycle2"/>
    <dgm:cxn modelId="{D72DEA38-1B91-0542-ADD1-E35936602126}" type="presParOf" srcId="{B322BBB5-B388-AB4F-9EE6-B4424259785F}" destId="{3FD3853B-EB80-7C40-B231-B1E319C90A2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610676-D94A-9842-9DD1-CCC4EDA1B3D8}">
      <dsp:nvSpPr>
        <dsp:cNvPr id="0" name=""/>
        <dsp:cNvSpPr/>
      </dsp:nvSpPr>
      <dsp:spPr>
        <a:xfrm>
          <a:off x="3272018" y="3496"/>
          <a:ext cx="1062260" cy="10622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0" kern="1200" dirty="0" smtClean="0">
              <a:solidFill>
                <a:schemeClr val="tx1"/>
              </a:solidFill>
            </a:rPr>
            <a:t>Data Collection/Analysis</a:t>
          </a:r>
          <a:endParaRPr lang="en-US" sz="1100" b="1" i="0" kern="1200" dirty="0">
            <a:solidFill>
              <a:schemeClr val="tx1"/>
            </a:solidFill>
          </a:endParaRPr>
        </a:p>
      </dsp:txBody>
      <dsp:txXfrm>
        <a:off x="3272018" y="3496"/>
        <a:ext cx="1062260" cy="1062260"/>
      </dsp:txXfrm>
    </dsp:sp>
    <dsp:sp modelId="{186FF0BD-C543-1342-AB83-8E2202AE556D}">
      <dsp:nvSpPr>
        <dsp:cNvPr id="0" name=""/>
        <dsp:cNvSpPr/>
      </dsp:nvSpPr>
      <dsp:spPr>
        <a:xfrm rot="1200000">
          <a:off x="4403592" y="625158"/>
          <a:ext cx="281585" cy="3585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chemeClr val="tx1"/>
            </a:solidFill>
          </a:endParaRPr>
        </a:p>
      </dsp:txBody>
      <dsp:txXfrm rot="1200000">
        <a:off x="4403592" y="625158"/>
        <a:ext cx="281585" cy="358513"/>
      </dsp:txXfrm>
    </dsp:sp>
    <dsp:sp modelId="{812F77D8-0262-F748-9A5E-ABD6AB02CD80}">
      <dsp:nvSpPr>
        <dsp:cNvPr id="0" name=""/>
        <dsp:cNvSpPr/>
      </dsp:nvSpPr>
      <dsp:spPr>
        <a:xfrm>
          <a:off x="4769468" y="548523"/>
          <a:ext cx="1062260" cy="10622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0" kern="1200" dirty="0" smtClean="0">
              <a:solidFill>
                <a:schemeClr val="tx1"/>
              </a:solidFill>
            </a:rPr>
            <a:t>Formulation of Goals</a:t>
          </a:r>
          <a:endParaRPr lang="en-US" sz="1100" b="1" i="0" kern="1200" dirty="0">
            <a:solidFill>
              <a:schemeClr val="tx1"/>
            </a:solidFill>
          </a:endParaRPr>
        </a:p>
      </dsp:txBody>
      <dsp:txXfrm>
        <a:off x="4769468" y="548523"/>
        <a:ext cx="1062260" cy="1062260"/>
      </dsp:txXfrm>
    </dsp:sp>
    <dsp:sp modelId="{EBF6C30B-1BBB-E747-B0AD-268D31228B47}">
      <dsp:nvSpPr>
        <dsp:cNvPr id="0" name=""/>
        <dsp:cNvSpPr/>
      </dsp:nvSpPr>
      <dsp:spPr>
        <a:xfrm rot="3600000">
          <a:off x="5555022" y="1568358"/>
          <a:ext cx="262447" cy="3585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chemeClr val="tx1"/>
            </a:solidFill>
          </a:endParaRPr>
        </a:p>
      </dsp:txBody>
      <dsp:txXfrm rot="3600000">
        <a:off x="5555022" y="1568358"/>
        <a:ext cx="262447" cy="358513"/>
      </dsp:txXfrm>
    </dsp:sp>
    <dsp:sp modelId="{39B8BE4A-1D62-6342-847A-2E27170860D8}">
      <dsp:nvSpPr>
        <dsp:cNvPr id="0" name=""/>
        <dsp:cNvSpPr/>
      </dsp:nvSpPr>
      <dsp:spPr>
        <a:xfrm>
          <a:off x="5552542" y="1884365"/>
          <a:ext cx="1089667" cy="115069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0" kern="1200" dirty="0" smtClean="0">
              <a:solidFill>
                <a:schemeClr val="tx1"/>
              </a:solidFill>
            </a:rPr>
            <a:t>Identify Challenges/</a:t>
          </a:r>
          <a:r>
            <a:rPr lang="en-US" sz="1000" b="1" i="0" kern="1200" dirty="0" smtClean="0">
              <a:solidFill>
                <a:schemeClr val="tx1"/>
              </a:solidFill>
            </a:rPr>
            <a:t>Opportunities</a:t>
          </a:r>
          <a:endParaRPr lang="en-US" sz="1000" b="1" i="0" kern="1200" dirty="0">
            <a:solidFill>
              <a:schemeClr val="tx1"/>
            </a:solidFill>
          </a:endParaRPr>
        </a:p>
      </dsp:txBody>
      <dsp:txXfrm>
        <a:off x="5552542" y="1884365"/>
        <a:ext cx="1089667" cy="1150693"/>
      </dsp:txXfrm>
    </dsp:sp>
    <dsp:sp modelId="{2846209D-42C2-6D4C-BA8D-4A4F996BD9D5}">
      <dsp:nvSpPr>
        <dsp:cNvPr id="0" name=""/>
        <dsp:cNvSpPr/>
      </dsp:nvSpPr>
      <dsp:spPr>
        <a:xfrm rot="6000000">
          <a:off x="5827196" y="3079200"/>
          <a:ext cx="258678" cy="3585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chemeClr val="tx1"/>
            </a:solidFill>
          </a:endParaRPr>
        </a:p>
      </dsp:txBody>
      <dsp:txXfrm rot="6000000">
        <a:off x="5827196" y="3079200"/>
        <a:ext cx="258678" cy="358513"/>
      </dsp:txXfrm>
    </dsp:sp>
    <dsp:sp modelId="{F4020FEB-5FB1-0F4A-94C6-FDFABFEAB1BC}">
      <dsp:nvSpPr>
        <dsp:cNvPr id="0" name=""/>
        <dsp:cNvSpPr/>
      </dsp:nvSpPr>
      <dsp:spPr>
        <a:xfrm>
          <a:off x="5289528" y="3497926"/>
          <a:ext cx="1062260" cy="106226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0" kern="1200" dirty="0" smtClean="0">
              <a:solidFill>
                <a:schemeClr val="tx1"/>
              </a:solidFill>
            </a:rPr>
            <a:t>Identify  Objectives</a:t>
          </a:r>
          <a:endParaRPr lang="en-US" sz="1100" b="1" i="0" kern="1200" dirty="0">
            <a:solidFill>
              <a:schemeClr val="tx1"/>
            </a:solidFill>
          </a:endParaRPr>
        </a:p>
      </dsp:txBody>
      <dsp:txXfrm>
        <a:off x="5289528" y="3497926"/>
        <a:ext cx="1062260" cy="1062260"/>
      </dsp:txXfrm>
    </dsp:sp>
    <dsp:sp modelId="{B3B21B02-6A88-CE4D-9B05-BF7F2E8D7BCC}">
      <dsp:nvSpPr>
        <dsp:cNvPr id="0" name=""/>
        <dsp:cNvSpPr/>
      </dsp:nvSpPr>
      <dsp:spPr>
        <a:xfrm rot="8400000">
          <a:off x="5075604" y="4356835"/>
          <a:ext cx="281585" cy="3585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chemeClr val="tx1"/>
            </a:solidFill>
          </a:endParaRPr>
        </a:p>
      </dsp:txBody>
      <dsp:txXfrm rot="8400000">
        <a:off x="5075604" y="4356835"/>
        <a:ext cx="281585" cy="358513"/>
      </dsp:txXfrm>
    </dsp:sp>
    <dsp:sp modelId="{A5BC7121-5589-A84B-A2E8-94A5338FCD69}">
      <dsp:nvSpPr>
        <dsp:cNvPr id="0" name=""/>
        <dsp:cNvSpPr/>
      </dsp:nvSpPr>
      <dsp:spPr>
        <a:xfrm>
          <a:off x="4068795" y="4522242"/>
          <a:ext cx="1062260" cy="106226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0" kern="1200" dirty="0" smtClean="0">
              <a:solidFill>
                <a:schemeClr val="tx1"/>
              </a:solidFill>
            </a:rPr>
            <a:t>Identify /Assess strategies</a:t>
          </a:r>
          <a:endParaRPr lang="en-US" sz="1100" b="1" i="0" kern="1200" dirty="0">
            <a:solidFill>
              <a:schemeClr val="tx1"/>
            </a:solidFill>
          </a:endParaRPr>
        </a:p>
      </dsp:txBody>
      <dsp:txXfrm>
        <a:off x="4068795" y="4522242"/>
        <a:ext cx="1062260" cy="1062260"/>
      </dsp:txXfrm>
    </dsp:sp>
    <dsp:sp modelId="{E7F4CB35-25A9-2947-B467-69F35DF5DCC7}">
      <dsp:nvSpPr>
        <dsp:cNvPr id="0" name=""/>
        <dsp:cNvSpPr/>
      </dsp:nvSpPr>
      <dsp:spPr>
        <a:xfrm rot="10800000">
          <a:off x="3670325" y="4874116"/>
          <a:ext cx="281585" cy="3585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chemeClr val="tx1"/>
            </a:solidFill>
          </a:endParaRPr>
        </a:p>
      </dsp:txBody>
      <dsp:txXfrm rot="10800000">
        <a:off x="3670325" y="4874116"/>
        <a:ext cx="281585" cy="358513"/>
      </dsp:txXfrm>
    </dsp:sp>
    <dsp:sp modelId="{E1FD7367-7192-044E-B210-ACF02E3CB11A}">
      <dsp:nvSpPr>
        <dsp:cNvPr id="0" name=""/>
        <dsp:cNvSpPr/>
      </dsp:nvSpPr>
      <dsp:spPr>
        <a:xfrm>
          <a:off x="2475241" y="4522242"/>
          <a:ext cx="1062260" cy="10622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0" kern="1200" dirty="0" smtClean="0">
              <a:solidFill>
                <a:schemeClr val="tx1"/>
              </a:solidFill>
            </a:rPr>
            <a:t>Create  Action Plan</a:t>
          </a:r>
          <a:endParaRPr lang="en-US" sz="1100" b="1" i="0" kern="1200" dirty="0">
            <a:solidFill>
              <a:schemeClr val="tx1"/>
            </a:solidFill>
          </a:endParaRPr>
        </a:p>
      </dsp:txBody>
      <dsp:txXfrm>
        <a:off x="2475241" y="4522242"/>
        <a:ext cx="1062260" cy="1062260"/>
      </dsp:txXfrm>
    </dsp:sp>
    <dsp:sp modelId="{9659058B-0F7C-5345-9F37-87320758E207}">
      <dsp:nvSpPr>
        <dsp:cNvPr id="0" name=""/>
        <dsp:cNvSpPr/>
      </dsp:nvSpPr>
      <dsp:spPr>
        <a:xfrm rot="13200000">
          <a:off x="2261317" y="4367081"/>
          <a:ext cx="281585" cy="3585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chemeClr val="tx1"/>
            </a:solidFill>
          </a:endParaRPr>
        </a:p>
      </dsp:txBody>
      <dsp:txXfrm rot="13200000">
        <a:off x="2261317" y="4367081"/>
        <a:ext cx="281585" cy="358513"/>
      </dsp:txXfrm>
    </dsp:sp>
    <dsp:sp modelId="{2D790596-0B93-5445-800F-5702000FB589}">
      <dsp:nvSpPr>
        <dsp:cNvPr id="0" name=""/>
        <dsp:cNvSpPr/>
      </dsp:nvSpPr>
      <dsp:spPr>
        <a:xfrm>
          <a:off x="1254507" y="3497926"/>
          <a:ext cx="1062260" cy="10622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0" kern="1200" dirty="0" smtClean="0">
              <a:solidFill>
                <a:schemeClr val="tx1"/>
              </a:solidFill>
            </a:rPr>
            <a:t>Adopt Plan</a:t>
          </a:r>
          <a:endParaRPr lang="en-US" sz="1100" b="1" i="0" kern="1200" dirty="0">
            <a:solidFill>
              <a:schemeClr val="tx1"/>
            </a:solidFill>
          </a:endParaRPr>
        </a:p>
      </dsp:txBody>
      <dsp:txXfrm>
        <a:off x="1254507" y="3497926"/>
        <a:ext cx="1062260" cy="1062260"/>
      </dsp:txXfrm>
    </dsp:sp>
    <dsp:sp modelId="{FFC5235F-53B8-B542-AD70-1B9F0B4BD2AE}">
      <dsp:nvSpPr>
        <dsp:cNvPr id="0" name=""/>
        <dsp:cNvSpPr/>
      </dsp:nvSpPr>
      <dsp:spPr>
        <a:xfrm rot="15600000">
          <a:off x="1507870" y="3072976"/>
          <a:ext cx="281585" cy="3585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chemeClr val="tx1"/>
            </a:solidFill>
          </a:endParaRPr>
        </a:p>
      </dsp:txBody>
      <dsp:txXfrm rot="15600000">
        <a:off x="1507870" y="3072976"/>
        <a:ext cx="281585" cy="358513"/>
      </dsp:txXfrm>
    </dsp:sp>
    <dsp:sp modelId="{ADED3237-F788-1445-B2F0-13D49D89DEE1}">
      <dsp:nvSpPr>
        <dsp:cNvPr id="0" name=""/>
        <dsp:cNvSpPr/>
      </dsp:nvSpPr>
      <dsp:spPr>
        <a:xfrm>
          <a:off x="977790" y="1928581"/>
          <a:ext cx="1062260" cy="10622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0" kern="1200" dirty="0" smtClean="0">
              <a:solidFill>
                <a:schemeClr val="tx1"/>
              </a:solidFill>
            </a:rPr>
            <a:t>Implement Plan</a:t>
          </a:r>
          <a:endParaRPr lang="en-US" sz="1100" b="1" i="0" kern="1200" dirty="0">
            <a:solidFill>
              <a:schemeClr val="tx1"/>
            </a:solidFill>
          </a:endParaRPr>
        </a:p>
      </dsp:txBody>
      <dsp:txXfrm>
        <a:off x="977790" y="1928581"/>
        <a:ext cx="1062260" cy="1062260"/>
      </dsp:txXfrm>
    </dsp:sp>
    <dsp:sp modelId="{7B11BAF0-009E-5D4D-9825-EC434D5AAFA7}">
      <dsp:nvSpPr>
        <dsp:cNvPr id="0" name=""/>
        <dsp:cNvSpPr/>
      </dsp:nvSpPr>
      <dsp:spPr>
        <a:xfrm rot="18000000">
          <a:off x="1763276" y="1611228"/>
          <a:ext cx="264046" cy="3585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chemeClr val="tx1"/>
            </a:solidFill>
          </a:endParaRPr>
        </a:p>
      </dsp:txBody>
      <dsp:txXfrm rot="18000000">
        <a:off x="1763276" y="1611228"/>
        <a:ext cx="264046" cy="358513"/>
      </dsp:txXfrm>
    </dsp:sp>
    <dsp:sp modelId="{BFAC7447-8D62-C44E-BCDB-F62BB6D0549D}">
      <dsp:nvSpPr>
        <dsp:cNvPr id="0" name=""/>
        <dsp:cNvSpPr/>
      </dsp:nvSpPr>
      <dsp:spPr>
        <a:xfrm>
          <a:off x="1717040" y="522923"/>
          <a:ext cx="1177314" cy="11134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0" kern="1200" dirty="0" smtClean="0">
              <a:solidFill>
                <a:schemeClr val="tx1"/>
              </a:solidFill>
            </a:rPr>
            <a:t>Performance Evaluation</a:t>
          </a:r>
          <a:endParaRPr lang="en-US" sz="1100" b="1" i="0" kern="1200" dirty="0">
            <a:solidFill>
              <a:schemeClr val="tx1"/>
            </a:solidFill>
          </a:endParaRPr>
        </a:p>
      </dsp:txBody>
      <dsp:txXfrm>
        <a:off x="1717040" y="522923"/>
        <a:ext cx="1177314" cy="1113461"/>
      </dsp:txXfrm>
    </dsp:sp>
    <dsp:sp modelId="{B322BBB5-B388-AB4F-9EE6-B4424259785F}">
      <dsp:nvSpPr>
        <dsp:cNvPr id="0" name=""/>
        <dsp:cNvSpPr/>
      </dsp:nvSpPr>
      <dsp:spPr>
        <a:xfrm rot="20400000">
          <a:off x="2946214" y="621184"/>
          <a:ext cx="253227" cy="3585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chemeClr val="tx1"/>
            </a:solidFill>
          </a:endParaRPr>
        </a:p>
      </dsp:txBody>
      <dsp:txXfrm rot="20400000">
        <a:off x="2946214" y="621184"/>
        <a:ext cx="253227" cy="358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4/14/2016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transition advClick="0" advTm="10000"/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650" y="173098"/>
            <a:ext cx="1573212" cy="1194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ShawK\AppData\Local\Microsoft\Windows\Temporary Internet Files\Content.Outlook\JCH17OSL\Potter_County_Texas_se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9450" y="265947"/>
            <a:ext cx="1057275" cy="1054022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33975" y="4148643"/>
            <a:ext cx="2828925" cy="22082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6753225" y="6543675"/>
            <a:ext cx="1209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April 14, 2016</a:t>
            </a:r>
            <a:endParaRPr lang="en-US" sz="12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685800" y="2918691"/>
            <a:ext cx="6461760" cy="822036"/>
          </a:xfrm>
        </p:spPr>
        <p:txBody>
          <a:bodyPr>
            <a:noAutofit/>
          </a:bodyPr>
          <a:lstStyle/>
          <a:p>
            <a:r>
              <a:rPr lang="en-US" sz="3600" dirty="0" smtClean="0"/>
              <a:t>North Heights Neighborhood Plan Workshop</a:t>
            </a:r>
            <a:endParaRPr lang="en-US" sz="3600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19100" y="1681019"/>
            <a:ext cx="7543800" cy="1237672"/>
          </a:xfrm>
        </p:spPr>
        <p:txBody>
          <a:bodyPr/>
          <a:lstStyle/>
          <a:p>
            <a:r>
              <a:rPr lang="en-US" dirty="0" smtClean="0"/>
              <a:t>Community Counts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6598841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958"/>
            <a:ext cx="7620000" cy="1143000"/>
          </a:xfrm>
        </p:spPr>
        <p:txBody>
          <a:bodyPr/>
          <a:lstStyle/>
          <a:p>
            <a:r>
              <a:rPr lang="en-US" dirty="0" smtClean="0"/>
              <a:t>Neighborhood Plan: Process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34453295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1063913498"/>
              </p:ext>
            </p:extLst>
          </p:nvPr>
        </p:nvGraphicFramePr>
        <p:xfrm>
          <a:off x="365760" y="1183958"/>
          <a:ext cx="7620000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Quad Arrow 6"/>
          <p:cNvSpPr/>
          <p:nvPr/>
        </p:nvSpPr>
        <p:spPr>
          <a:xfrm>
            <a:off x="2936240" y="2804160"/>
            <a:ext cx="2316480" cy="2418080"/>
          </a:xfrm>
          <a:prstGeom prst="quad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Public Participation</a:t>
            </a:r>
            <a:endParaRPr lang="en-US" dirty="0"/>
          </a:p>
        </p:txBody>
      </p:sp>
      <p:sp>
        <p:nvSpPr>
          <p:cNvPr id="10" name="Left Arrow 9"/>
          <p:cNvSpPr/>
          <p:nvPr/>
        </p:nvSpPr>
        <p:spPr>
          <a:xfrm rot="19681165">
            <a:off x="6733309" y="4461164"/>
            <a:ext cx="1136073" cy="5818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0442408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 smtClean="0"/>
              <a:t>Tonight’s meeting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Place your 3 stickers on your top priorities for the North </a:t>
            </a:r>
            <a:r>
              <a:rPr lang="en-US" sz="3600" dirty="0" smtClean="0"/>
              <a:t>Heights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Sticker color does not mean anything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Your input will help us determine the Goals and Objectives for the North Heights Neighborhood Plan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 smtClean="0"/>
              <a:t>Key Themes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Housing</a:t>
            </a:r>
          </a:p>
          <a:p>
            <a:r>
              <a:rPr lang="en-US" sz="3600" dirty="0" smtClean="0"/>
              <a:t>Neighborhood Appearance</a:t>
            </a:r>
          </a:p>
          <a:p>
            <a:r>
              <a:rPr lang="en-US" sz="3600" dirty="0" smtClean="0"/>
              <a:t>Open Space &amp; Recreation</a:t>
            </a:r>
          </a:p>
          <a:p>
            <a:r>
              <a:rPr lang="en-US" sz="3600" dirty="0" smtClean="0"/>
              <a:t>Social &amp; Safety Elements</a:t>
            </a:r>
          </a:p>
          <a:p>
            <a:r>
              <a:rPr lang="en-US" sz="3600" dirty="0" smtClean="0"/>
              <a:t>Economic &amp; Revitalization </a:t>
            </a:r>
          </a:p>
          <a:p>
            <a:r>
              <a:rPr lang="en-US" sz="3600" dirty="0" smtClean="0"/>
              <a:t>Mobility </a:t>
            </a:r>
            <a:endParaRPr lang="en-US" sz="3600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Community 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983161"/>
          </a:xfrm>
        </p:spPr>
        <p:txBody>
          <a:bodyPr/>
          <a:lstStyle/>
          <a:p>
            <a:r>
              <a:rPr lang="en-US" dirty="0" smtClean="0"/>
              <a:t>For more information and updates check out the Community Counts webpage at </a:t>
            </a:r>
            <a:r>
              <a:rPr lang="en-US" u="sng" dirty="0" smtClean="0"/>
              <a:t>http://blueprint.amarillo.gov/ </a:t>
            </a:r>
          </a:p>
          <a:p>
            <a:r>
              <a:rPr lang="en-US" dirty="0" smtClean="0"/>
              <a:t>Take the North Heights Survey</a:t>
            </a:r>
          </a:p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t="5257" r="3006" b="3679"/>
          <a:stretch>
            <a:fillRect/>
          </a:stretch>
        </p:blipFill>
        <p:spPr bwMode="auto">
          <a:xfrm>
            <a:off x="1256145" y="2886208"/>
            <a:ext cx="5347855" cy="34273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706</TotalTime>
  <Words>115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Community Counts</vt:lpstr>
      <vt:lpstr>Neighborhood Plan: Process</vt:lpstr>
      <vt:lpstr>Tonight’s meeting</vt:lpstr>
      <vt:lpstr>Key Themes</vt:lpstr>
      <vt:lpstr>Community Counts</vt:lpstr>
    </vt:vector>
  </TitlesOfParts>
  <Company>Sooner Magic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Amarillo: Community Upward Program</dc:title>
  <dc:creator>Kelley  Shaw</dc:creator>
  <cp:lastModifiedBy>beckhamr</cp:lastModifiedBy>
  <cp:revision>58</cp:revision>
  <dcterms:created xsi:type="dcterms:W3CDTF">2016-01-04T04:08:09Z</dcterms:created>
  <dcterms:modified xsi:type="dcterms:W3CDTF">2016-04-14T21:00:39Z</dcterms:modified>
</cp:coreProperties>
</file>