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C0F6AF-647B-44C4-BCCC-0112D0C25C81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8A65F-EE7A-430D-A317-9E976BA6A9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10600" cy="1828800"/>
          </a:xfrm>
        </p:spPr>
        <p:txBody>
          <a:bodyPr/>
          <a:lstStyle/>
          <a:p>
            <a:r>
              <a:rPr lang="en-US" dirty="0" smtClean="0"/>
              <a:t>Amarillo Continuum of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Who are we and what do we do?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C.O.C.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Broadly defined, a C.O.C. is a collaboration of all homeless service providers in a geographic area.  </a:t>
            </a:r>
            <a:endParaRPr lang="en-US" dirty="0"/>
          </a:p>
        </p:txBody>
      </p:sp>
      <p:pic>
        <p:nvPicPr>
          <p:cNvPr id="1026" name="Picture 2" descr="Image result for homel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124200"/>
            <a:ext cx="3276600" cy="245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C.O.C.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905000"/>
            <a:ext cx="403860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According to Housing and Urban Development (HUD), a C.O.C. is “a community plan to organize and deliver housing and services to meet the specific needs of people who are homeless as they move to stable housing and maximize self-sufficiency.”  </a:t>
            </a:r>
            <a:endParaRPr lang="en-US" dirty="0"/>
          </a:p>
        </p:txBody>
      </p:sp>
      <p:pic>
        <p:nvPicPr>
          <p:cNvPr id="15362" name="Picture 2" descr="Image result for housing and urban develo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19525" cy="381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161544"/>
            <a:ext cx="7772400" cy="1362456"/>
          </a:xfrm>
        </p:spPr>
        <p:txBody>
          <a:bodyPr/>
          <a:lstStyle/>
          <a:p>
            <a:pPr algn="ctr"/>
            <a:r>
              <a:rPr lang="en-US" dirty="0" smtClean="0"/>
              <a:t>Lead Agency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495800" cy="39624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City of Amarillo Community Development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Director Juliana Kitten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Responsible for coordinating the COC and submitting the yearly application to HUD.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048000" cy="197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306286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H.M.I.S.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209800"/>
            <a:ext cx="4267200" cy="39014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HMIS is a locally administered, electronic data collection system that stores longitudinal person-level information about persons who access the homeless service system in a Continuum of Care.</a:t>
            </a:r>
          </a:p>
          <a:p>
            <a:r>
              <a:rPr lang="en-US" dirty="0" smtClean="0"/>
              <a:t>Amy Dixon, HMIS Coordinator</a:t>
            </a:r>
          </a:p>
        </p:txBody>
      </p:sp>
      <p:pic>
        <p:nvPicPr>
          <p:cNvPr id="16386" name="Picture 2" descr="Image result for homeless management information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53" y="2667000"/>
            <a:ext cx="3739659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2667000" cy="1582621"/>
          </a:xfrm>
        </p:spPr>
        <p:txBody>
          <a:bodyPr>
            <a:noAutofit/>
          </a:bodyPr>
          <a:lstStyle/>
          <a:p>
            <a:r>
              <a:rPr lang="en-US" sz="3600" dirty="0" smtClean="0"/>
              <a:t>Point in Time (PIT) Count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828785"/>
            <a:ext cx="2514600" cy="21793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Annual (or bi-annual) census to collect data on the needs of people experiencing homelessness in our community.</a:t>
            </a:r>
            <a:endParaRPr lang="en-US" sz="18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7410" name="Picture 2" descr="Image result for point in time co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7979">
            <a:off x="4144705" y="1640907"/>
            <a:ext cx="3299544" cy="3036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350008"/>
            <a:ext cx="5410200" cy="926592"/>
          </a:xfrm>
          <a:solidFill>
            <a:schemeClr val="accent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600" dirty="0" smtClean="0"/>
              <a:t>Who are we?</a:t>
            </a:r>
            <a:endParaRPr lang="en-US" sz="6600" dirty="0"/>
          </a:p>
        </p:txBody>
      </p:sp>
      <p:pic>
        <p:nvPicPr>
          <p:cNvPr id="18434" name="Picture 2" descr="Image result for texas panhandle cen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9055">
            <a:off x="95250" y="4038600"/>
            <a:ext cx="1962150" cy="804985"/>
          </a:xfrm>
          <a:prstGeom prst="rect">
            <a:avLst/>
          </a:prstGeom>
          <a:noFill/>
        </p:spPr>
      </p:pic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4444">
            <a:off x="5257800" y="152400"/>
            <a:ext cx="1790700" cy="890431"/>
          </a:xfrm>
          <a:prstGeom prst="rect">
            <a:avLst/>
          </a:prstGeom>
          <a:noFill/>
        </p:spPr>
      </p:pic>
      <p:pic>
        <p:nvPicPr>
          <p:cNvPr id="18444" name="Picture 1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1920">
            <a:off x="3744632" y="1302629"/>
            <a:ext cx="1447800" cy="904875"/>
          </a:xfrm>
          <a:prstGeom prst="rect">
            <a:avLst/>
          </a:prstGeom>
          <a:noFill/>
        </p:spPr>
      </p:pic>
      <p:sp>
        <p:nvSpPr>
          <p:cNvPr id="18450" name="AutoShape 18" descr="Image result for vetstar amarill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4754">
            <a:off x="4724400" y="3352800"/>
            <a:ext cx="1981200" cy="5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Image result for another chance house amaril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7564">
            <a:off x="1872285" y="3221706"/>
            <a:ext cx="2209800" cy="718185"/>
          </a:xfrm>
          <a:prstGeom prst="rect">
            <a:avLst/>
          </a:prstGeom>
          <a:noFill/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1120">
            <a:off x="4014547" y="5900270"/>
            <a:ext cx="2143125" cy="76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Image result for family support services amarill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10271">
            <a:off x="225243" y="211613"/>
            <a:ext cx="1470025" cy="702346"/>
          </a:xfrm>
          <a:prstGeom prst="rect">
            <a:avLst/>
          </a:prstGeom>
          <a:noFill/>
        </p:spPr>
      </p:pic>
      <p:sp>
        <p:nvSpPr>
          <p:cNvPr id="18460" name="AutoShape 28" descr="Image result for veterans resource center amarill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00040">
            <a:off x="4953000" y="4038600"/>
            <a:ext cx="1619250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Image result for parc amarill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42464">
            <a:off x="287882" y="2650082"/>
            <a:ext cx="1146176" cy="1146176"/>
          </a:xfrm>
          <a:prstGeom prst="rect">
            <a:avLst/>
          </a:prstGeom>
          <a:noFill/>
        </p:spPr>
      </p:pic>
      <p:pic>
        <p:nvPicPr>
          <p:cNvPr id="18465" name="Picture 33" descr="Image result for salvation army amarill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23499">
            <a:off x="6858000" y="1219200"/>
            <a:ext cx="2006601" cy="920675"/>
          </a:xfrm>
          <a:prstGeom prst="rect">
            <a:avLst/>
          </a:prstGeom>
          <a:noFill/>
        </p:spPr>
      </p:pic>
      <p:pic>
        <p:nvPicPr>
          <p:cNvPr id="18467" name="Picture 35" descr="Image result for guyon saunders resource amarill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604175">
            <a:off x="1905000" y="1143000"/>
            <a:ext cx="1550289" cy="1072864"/>
          </a:xfrm>
          <a:prstGeom prst="rect">
            <a:avLst/>
          </a:prstGeom>
          <a:noFill/>
        </p:spPr>
      </p:pic>
      <p:pic>
        <p:nvPicPr>
          <p:cNvPr id="18470" name="Picture 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866806">
            <a:off x="4191001" y="152400"/>
            <a:ext cx="838200" cy="7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Picture 40" descr="Image result for amarillo area foundati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189959">
            <a:off x="304800" y="1295400"/>
            <a:ext cx="1143000" cy="1143000"/>
          </a:xfrm>
          <a:prstGeom prst="rect">
            <a:avLst/>
          </a:prstGeom>
          <a:noFill/>
        </p:spPr>
      </p:pic>
      <p:pic>
        <p:nvPicPr>
          <p:cNvPr id="18473" name="Picture 4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322309">
            <a:off x="415459" y="5791682"/>
            <a:ext cx="1676400" cy="81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5" name="Picture 43" descr="Image result for amarillo is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203016">
            <a:off x="7620000" y="2286000"/>
            <a:ext cx="1130285" cy="1126153"/>
          </a:xfrm>
          <a:prstGeom prst="rect">
            <a:avLst/>
          </a:prstGeom>
          <a:noFill/>
        </p:spPr>
      </p:pic>
      <p:pic>
        <p:nvPicPr>
          <p:cNvPr id="18477" name="Picture 45" descr="Image result for amarillo v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664198">
            <a:off x="6096000" y="4953000"/>
            <a:ext cx="835025" cy="1098717"/>
          </a:xfrm>
          <a:prstGeom prst="rect">
            <a:avLst/>
          </a:prstGeom>
          <a:noFill/>
        </p:spPr>
      </p:pic>
      <p:pic>
        <p:nvPicPr>
          <p:cNvPr id="18479" name="Picture 47" descr="Image result for amarillo catholic charitie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752107">
            <a:off x="7543800" y="228600"/>
            <a:ext cx="1295400" cy="779145"/>
          </a:xfrm>
          <a:prstGeom prst="rect">
            <a:avLst/>
          </a:prstGeom>
          <a:noFill/>
        </p:spPr>
      </p:pic>
      <p:pic>
        <p:nvPicPr>
          <p:cNvPr id="18480" name="Picture 4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1200230">
            <a:off x="2514600" y="4267200"/>
            <a:ext cx="1066801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4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84199">
            <a:off x="6654462" y="6068366"/>
            <a:ext cx="2224088" cy="69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3" name="Picture 51" descr="Image result for amarillo interfaith campaign for the homeless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735670">
            <a:off x="1955320" y="208204"/>
            <a:ext cx="2035175" cy="692488"/>
          </a:xfrm>
          <a:prstGeom prst="rect">
            <a:avLst/>
          </a:prstGeom>
          <a:noFill/>
        </p:spPr>
      </p:pic>
      <p:pic>
        <p:nvPicPr>
          <p:cNvPr id="18485" name="Picture 53" descr="Image result for amarillo workforce solutions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21146239">
            <a:off x="29786" y="5077923"/>
            <a:ext cx="1936750" cy="580643"/>
          </a:xfrm>
          <a:prstGeom prst="rect">
            <a:avLst/>
          </a:prstGeom>
          <a:noFill/>
        </p:spPr>
      </p:pic>
      <p:pic>
        <p:nvPicPr>
          <p:cNvPr id="18487" name="Picture 55" descr="Image result for amarillo united way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163043">
            <a:off x="5410200" y="1295400"/>
            <a:ext cx="1255183" cy="941388"/>
          </a:xfrm>
          <a:prstGeom prst="rect">
            <a:avLst/>
          </a:prstGeom>
          <a:noFill/>
        </p:spPr>
      </p:pic>
      <p:pic>
        <p:nvPicPr>
          <p:cNvPr id="18489" name="Picture 57" descr="Image result for 211 texas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20932202">
            <a:off x="7010400" y="3581400"/>
            <a:ext cx="1653619" cy="762000"/>
          </a:xfrm>
          <a:prstGeom prst="rect">
            <a:avLst/>
          </a:prstGeom>
          <a:noFill/>
        </p:spPr>
      </p:pic>
      <p:pic>
        <p:nvPicPr>
          <p:cNvPr id="18494" name="Picture 6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20756051">
            <a:off x="3738139" y="4745579"/>
            <a:ext cx="1533525" cy="85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7" name="Picture 6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508707">
            <a:off x="7526725" y="4600792"/>
            <a:ext cx="152519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8" name="Picture 66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20876207">
            <a:off x="2474106" y="5430394"/>
            <a:ext cx="1047317" cy="11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4608"/>
            <a:ext cx="9144000" cy="697992"/>
          </a:xfrm>
        </p:spPr>
        <p:txBody>
          <a:bodyPr/>
          <a:lstStyle/>
          <a:p>
            <a:pPr algn="ctr"/>
            <a:r>
              <a:rPr lang="en-US" sz="4400" dirty="0" smtClean="0"/>
              <a:t>Amarillo Continuum of Care (C.O.C.)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working hard at work worth doing"/>
          <p:cNvPicPr>
            <a:picLocks noChangeAspect="1" noChangeArrowheads="1"/>
          </p:cNvPicPr>
          <p:nvPr/>
        </p:nvPicPr>
        <p:blipFill>
          <a:blip r:embed="rId2" cstate="print"/>
          <a:srcRect b="10364"/>
          <a:stretch>
            <a:fillRect/>
          </a:stretch>
        </p:blipFill>
        <p:spPr bwMode="auto">
          <a:xfrm>
            <a:off x="-838200" y="0"/>
            <a:ext cx="1066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was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 smtClean="0"/>
              <a:t>ARAD- Amarillo Recovery from Alcohol and Drugs</a:t>
            </a:r>
          </a:p>
          <a:p>
            <a:r>
              <a:rPr lang="en-US" sz="2000" dirty="0" smtClean="0"/>
              <a:t>ARC-Alcoholic Recovery Center</a:t>
            </a:r>
          </a:p>
          <a:p>
            <a:r>
              <a:rPr lang="en-US" sz="2000" dirty="0" smtClean="0"/>
              <a:t>ACH- Another Chance House</a:t>
            </a:r>
          </a:p>
          <a:p>
            <a:r>
              <a:rPr lang="en-US" sz="2000" dirty="0" smtClean="0"/>
              <a:t>AHF-Amarillo Housing First</a:t>
            </a:r>
          </a:p>
          <a:p>
            <a:r>
              <a:rPr lang="en-US" sz="2000" dirty="0" smtClean="0"/>
              <a:t>CCTXP- Catholic Charities of the Texas Panhandle</a:t>
            </a:r>
          </a:p>
          <a:p>
            <a:r>
              <a:rPr lang="en-US" sz="2000" dirty="0" smtClean="0"/>
              <a:t>CDBG-Community Development Block Grant</a:t>
            </a:r>
          </a:p>
          <a:p>
            <a:r>
              <a:rPr lang="en-US" sz="2000" dirty="0" smtClean="0"/>
              <a:t>CIT-Crisis Intervention Team</a:t>
            </a:r>
          </a:p>
          <a:p>
            <a:r>
              <a:rPr lang="en-US" sz="2000" dirty="0" smtClean="0"/>
              <a:t>COC-Continuum of Care</a:t>
            </a:r>
          </a:p>
          <a:p>
            <a:r>
              <a:rPr lang="en-US" sz="2000" dirty="0" smtClean="0"/>
              <a:t>DWC-Downtown Women’s Center</a:t>
            </a:r>
          </a:p>
          <a:p>
            <a:r>
              <a:rPr lang="en-US" sz="2000" dirty="0" smtClean="0"/>
              <a:t>FSS-Family Support Services</a:t>
            </a:r>
          </a:p>
          <a:p>
            <a:r>
              <a:rPr lang="en-US" sz="2000" dirty="0" smtClean="0"/>
              <a:t>GSRC-Guyon Saunders Resource Center</a:t>
            </a:r>
          </a:p>
          <a:p>
            <a:r>
              <a:rPr lang="en-US" sz="2000" dirty="0" smtClean="0"/>
              <a:t>HMIS-Homeless Management Information </a:t>
            </a:r>
            <a:r>
              <a:rPr lang="en-US" sz="2000" dirty="0" smtClean="0"/>
              <a:t>System</a:t>
            </a:r>
          </a:p>
          <a:p>
            <a:r>
              <a:rPr lang="en-US" sz="2000" dirty="0" smtClean="0"/>
              <a:t>MCOT-Mobile </a:t>
            </a:r>
            <a:r>
              <a:rPr lang="en-US" sz="2000" smtClean="0"/>
              <a:t>Crisis Outreach Team</a:t>
            </a:r>
            <a:endParaRPr lang="en-US" sz="2000" dirty="0" smtClean="0"/>
          </a:p>
          <a:p>
            <a:r>
              <a:rPr lang="en-US" sz="2000" dirty="0" smtClean="0"/>
              <a:t>PATH- Projects for Assistance in Transition from Homeless</a:t>
            </a:r>
          </a:p>
          <a:p>
            <a:r>
              <a:rPr lang="en-US" sz="2000" dirty="0" smtClean="0"/>
              <a:t>PIT-Point in Time Count</a:t>
            </a:r>
          </a:p>
          <a:p>
            <a:r>
              <a:rPr lang="en-US" sz="2000" dirty="0" smtClean="0"/>
              <a:t>RHY- Runaway and Homeless Youth</a:t>
            </a:r>
          </a:p>
          <a:p>
            <a:r>
              <a:rPr lang="en-US" sz="2000" dirty="0" smtClean="0"/>
              <a:t>SSVF- Support Services for Veteran Families</a:t>
            </a:r>
          </a:p>
          <a:p>
            <a:r>
              <a:rPr lang="en-US" sz="2000" dirty="0" smtClean="0"/>
              <a:t>TPC-Texas Panhandle Centers</a:t>
            </a:r>
          </a:p>
          <a:p>
            <a:r>
              <a:rPr lang="en-US" sz="2000" dirty="0" smtClean="0"/>
              <a:t>VA- Veterans Administration</a:t>
            </a:r>
          </a:p>
          <a:p>
            <a:r>
              <a:rPr lang="en-US" sz="2000" dirty="0" smtClean="0"/>
              <a:t>VASH- Veterans Administration Supportive Housing</a:t>
            </a:r>
          </a:p>
          <a:p>
            <a:r>
              <a:rPr lang="en-US" sz="2000" dirty="0" smtClean="0"/>
              <a:t>VAT-Vulnerability Assessment Tool</a:t>
            </a:r>
          </a:p>
          <a:p>
            <a:r>
              <a:rPr lang="en-US" sz="2000" dirty="0" smtClean="0"/>
              <a:t>VRC-Veterans Resource Center</a:t>
            </a:r>
          </a:p>
          <a:p>
            <a:r>
              <a:rPr lang="en-US" sz="2000" dirty="0" smtClean="0"/>
              <a:t>YCCO- Yellow City Community Outreach</a:t>
            </a:r>
          </a:p>
          <a:p>
            <a:r>
              <a:rPr lang="en-US" sz="2000" dirty="0" smtClean="0"/>
              <a:t>YHDP- Youth Homelessness Demonstration Program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1032" name="Picture 8" descr="Image result for confused emo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2" y="0"/>
            <a:ext cx="2857498" cy="1905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283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Amarillo Continuum of Care</vt:lpstr>
      <vt:lpstr>C.O.C.</vt:lpstr>
      <vt:lpstr>C.O.C.</vt:lpstr>
      <vt:lpstr>Lead Agency</vt:lpstr>
      <vt:lpstr>H.M.I.S.</vt:lpstr>
      <vt:lpstr>Point in Time (PIT) Count</vt:lpstr>
      <vt:lpstr>Who are we?</vt:lpstr>
      <vt:lpstr>Amarillo Continuum of Care (C.O.C.)</vt:lpstr>
      <vt:lpstr>What was that?</vt:lpstr>
    </vt:vector>
  </TitlesOfParts>
  <Company>City Of Amarillo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Amarillo Continuum of Care</dc:title>
  <dc:creator>Riddlespuj</dc:creator>
  <cp:lastModifiedBy>dixona</cp:lastModifiedBy>
  <cp:revision>31</cp:revision>
  <dcterms:created xsi:type="dcterms:W3CDTF">2019-02-18T15:41:23Z</dcterms:created>
  <dcterms:modified xsi:type="dcterms:W3CDTF">2019-06-13T21:25:13Z</dcterms:modified>
</cp:coreProperties>
</file>