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161F-E18E-4B3A-B9D9-89B5BDD8E098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5F49-5E31-4C3B-B098-1CB949A0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74161F-E18E-4B3A-B9D9-89B5BDD8E098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945F49-5E31-4C3B-B098-1CB949A06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February 18’ vs. February 19’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577129"/>
              </p:ext>
            </p:extLst>
          </p:nvPr>
        </p:nvGraphicFramePr>
        <p:xfrm>
          <a:off x="457200" y="914400"/>
          <a:ext cx="82296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Total Intake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-17.45%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Stray Dogs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-20.05%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Stray Cats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-28.47%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Surrendered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10.96%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Bites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-51.16%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Reclaims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 (with fees)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 (with fees)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39.44%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Adoptions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(APHS Facilitated)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-83.33%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Adoptions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(AAM&amp;W Facilitated)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Transferred to Rescues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(APHS Facilitated)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-60.93%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TNR Cats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(APHS Facilitated)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-64.29%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TNR Cats </a:t>
                      </a: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(AAM&amp;W Facilitate)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Left Through APHS </a:t>
                      </a: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(Adoptions + Rescues + TNR)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-68.40%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Left Through AAM&amp;W </a:t>
                      </a: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(Adoptions + TNR)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Euthanized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-30.43%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Adjusted Euthanized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-26.63%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Euthanasia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Adjusted Euthanasia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Live Release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Adjusted Live Release 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4" name="Picture 3" descr="AAM&amp;W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410200"/>
            <a:ext cx="2057400" cy="11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36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21032</TotalTime>
  <Words>192</Words>
  <Application>Microsoft Office PowerPoint</Application>
  <PresentationFormat>On-screen Show (4:3)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Book Antiqua</vt:lpstr>
      <vt:lpstr>Lucida Sans</vt:lpstr>
      <vt:lpstr>Wingdings</vt:lpstr>
      <vt:lpstr>Wingdings 2</vt:lpstr>
      <vt:lpstr>Wingdings 3</vt:lpstr>
      <vt:lpstr>Apex</vt:lpstr>
      <vt:lpstr>February 18’ vs. February 19’ </vt:lpstr>
    </vt:vector>
  </TitlesOfParts>
  <Company>City Of Amarillo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AMW Advisory Board - 10 24 2016</dc:title>
  <dc:creator>RH</dc:creator>
  <dc:description>July 15’ vs. July 16’</dc:description>
  <cp:lastModifiedBy>Fischer, Christy</cp:lastModifiedBy>
  <cp:revision>554</cp:revision>
  <cp:lastPrinted>2019-04-30T14:07:13Z</cp:lastPrinted>
  <dcterms:created xsi:type="dcterms:W3CDTF">2016-10-02T13:25:04Z</dcterms:created>
  <dcterms:modified xsi:type="dcterms:W3CDTF">2019-04-30T14:12:28Z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AMW Advisory Board - 10 24 2016</vt:lpwstr>
  </property>
  <property fmtid="{D5CDD505-2E9C-101B-9397-08002B2CF9AE}" pid="3" name="SlideDescription">
    <vt:lpwstr>July 15’ vs. July 16’ </vt:lpwstr>
  </property>
</Properties>
</file>