
<file path=[Content_Types].xml><?xml version="1.0" encoding="utf-8"?>
<Types xmlns="http://schemas.openxmlformats.org/package/2006/content-types">
  <Override PartName="/ppt/theme/theme5.xml" ContentType="application/vnd.openxmlformats-officedocument.theme+xml"/>
  <Override PartName="/ppt/slideLayouts/slideLayout307.xml" ContentType="application/vnd.openxmlformats-officedocument.presentationml.slideLayout+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Layouts/slideLayout1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Override PartName="/ppt/slideLayouts/slideLayout269.xml" ContentType="application/vnd.openxmlformats-officedocument.presentationml.slideLayout+xml"/>
  <Default Extension="xml" ContentType="application/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slideLayouts/slideLayout247.xml" ContentType="application/vnd.openxmlformats-officedocument.presentationml.slideLayout+xml"/>
  <Override PartName="/ppt/slideLayouts/slideLayout294.xml" ContentType="application/vnd.openxmlformats-officedocument.presentationml.slideLayout+xml"/>
  <Override PartName="/ppt/slideLayouts/slideLayout310.xml" ContentType="application/vnd.openxmlformats-officedocument.presentationml.slideLayout+xml"/>
  <Override PartName="/ppt/theme/theme29.xml" ContentType="application/vnd.openxmlformats-officedocument.theme+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Layouts/slideLayout225.xml" ContentType="application/vnd.openxmlformats-officedocument.presentationml.slideLayout+xml"/>
  <Override PartName="/ppt/slideLayouts/slideLayout272.xml" ContentType="application/vnd.openxmlformats-officedocument.presentationml.slideLayout+xml"/>
  <Override PartName="/ppt/theme/themeOverride17.xml" ContentType="application/vnd.openxmlformats-officedocument.themeOverride+xml"/>
  <Override PartName="/ppt/slideLayouts/slideLayout203.xml" ContentType="application/vnd.openxmlformats-officedocument.presentationml.slideLayout+xml"/>
  <Override PartName="/ppt/slideLayouts/slideLayout250.xml" ContentType="application/vnd.openxmlformats-officedocument.presentationml.slideLayout+xml"/>
  <Override PartName="/ppt/slideLayouts/slideLayout87.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s/slide19.xml" ContentType="application/vnd.openxmlformats-officedocument.presentationml.slide+xml"/>
  <Override PartName="/ppt/slideLayouts/slideLayout118.xml" ContentType="application/vnd.openxmlformats-officedocument.presentationml.slideLayout+xml"/>
  <Override PartName="/ppt/slideLayouts/slideLayout165.xml" ContentType="application/vnd.openxmlformats-officedocument.presentationml.slideLayout+xml"/>
  <Default Extension="png" ContentType="image/png"/>
  <Override PartName="/ppt/theme/themeOverride20.xml" ContentType="application/vnd.openxmlformats-officedocument.themeOverr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304.xml" ContentType="application/vnd.openxmlformats-officedocument.presentationml.slideLayout+xml"/>
  <Override PartName="/ppt/theme/themeOverride6.xml" ContentType="application/vnd.openxmlformats-officedocument.themeOverride+xml"/>
  <Override PartName="/ppt/slideMasters/slideMaster27.xml" ContentType="application/vnd.openxmlformats-officedocument.presentationml.slideMaster+xml"/>
  <Override PartName="/ppt/slideLayouts/slideLayout43.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slideLayouts/slideLayout288.xml" ContentType="application/vnd.openxmlformats-officedocument.presentationml.slideLayout+xml"/>
  <Default Extension="emf" ContentType="image/x-emf"/>
  <Override PartName="/ppt/slides/slide22.xml" ContentType="application/vnd.openxmlformats-officedocument.presentationml.slide+xml"/>
  <Override PartName="/ppt/slideLayouts/slideLayout219.xml" ContentType="application/vnd.openxmlformats-officedocument.presentationml.slideLayout+xml"/>
  <Override PartName="/ppt/slideLayouts/slideLayout266.xml" ContentType="application/vnd.openxmlformats-officedocument.presentationml.slideLayout+xml"/>
  <Override PartName="/ppt/slideLayouts/slideLayout21.xml" ContentType="application/vnd.openxmlformats-officedocument.presentationml.slideLayout+xml"/>
  <Override PartName="/ppt/slideLayouts/slideLayout121.xml" ContentType="application/vnd.openxmlformats-officedocument.presentationml.slideLayout+xml"/>
  <Override PartName="/ppt/theme/theme26.xml" ContentType="application/vnd.openxmlformats-officedocument.theme+xml"/>
  <Override PartName="/ppt/slideLayouts/slideLayout10.xml" ContentType="application/vnd.openxmlformats-officedocument.presentationml.slideLayout+xml"/>
  <Override PartName="/ppt/theme/theme15.xml" ContentType="application/vnd.openxmlformats-officedocument.theme+xml"/>
  <Override PartName="/ppt/slideLayouts/slideLayout233.xml" ContentType="application/vnd.openxmlformats-officedocument.presentationml.slideLayout+xml"/>
  <Override PartName="/ppt/slideLayouts/slideLayout244.xml" ContentType="application/vnd.openxmlformats-officedocument.presentationml.slideLayout+xml"/>
  <Override PartName="/ppt/slideLayouts/slideLayout280.xml" ContentType="application/vnd.openxmlformats-officedocument.presentationml.slideLayout+xml"/>
  <Override PartName="/ppt/slideLayouts/slideLayout291.xml" ContentType="application/vnd.openxmlformats-officedocument.presentationml.slideLayout+xml"/>
  <Override PartName="/ppt/slideLayouts/slideLayout222.xml" ContentType="application/vnd.openxmlformats-officedocument.presentationml.slideLayout+xml"/>
  <Override PartName="/ppt/theme/themeOverride25.xml" ContentType="application/vnd.openxmlformats-officedocument.themeOverride+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slideLayouts/slideLayout211.xml" ContentType="application/vnd.openxmlformats-officedocument.presentationml.slideLayout+xml"/>
  <Override PartName="/ppt/slideLayouts/slideLayout309.xml" ContentType="application/vnd.openxmlformats-officedocument.presentationml.slideLayout+xml"/>
  <Override PartName="/ppt/theme/themeOverride14.xml" ContentType="application/vnd.openxmlformats-officedocument.themeOverr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84.xml" ContentType="application/vnd.openxmlformats-officedocument.presentationml.slideLayout+xml"/>
  <Override PartName="/ppt/slideLayouts/slideLayout195.xml" ContentType="application/vnd.openxmlformats-officedocument.presentationml.slideLayout+xml"/>
  <Override PartName="/ppt/slideLayouts/slideLayout200.xml" ContentType="application/vnd.openxmlformats-officedocument.presentationml.slideLayout+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slideLayouts/slideLayout249.xml" ContentType="application/vnd.openxmlformats-officedocument.presentationml.slideLayout+xml"/>
  <Override PartName="/ppt/slideLayouts/slideLayout296.xml" ContentType="application/vnd.openxmlformats-officedocument.presentationml.slideLayout+xml"/>
  <Override PartName="/ppt/slideLayouts/slideLayout301.xml" ContentType="application/vnd.openxmlformats-officedocument.presentationml.slideLayout+xml"/>
  <Override PartName="/ppt/slideLayouts/slideLayout312.xml" ContentType="application/vnd.openxmlformats-officedocument.presentationml.slideLayout+xml"/>
  <Override PartName="/ppt/theme/themeOverride3.xml" ContentType="application/vnd.openxmlformats-officedocument.themeOverr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Layouts/slideLayout238.xml" ContentType="application/vnd.openxmlformats-officedocument.presentationml.slideLayout+xml"/>
  <Override PartName="/ppt/slideLayouts/slideLayout285.xml" ContentType="application/vnd.openxmlformats-officedocument.presentationml.slideLayout+xml"/>
  <Override PartName="/ppt/slideMasters/slideMaster24.xml" ContentType="application/vnd.openxmlformats-officedocument.presentationml.slideMaster+xml"/>
  <Override PartName="/ppt/slides/slide30.xml" ContentType="application/vnd.openxmlformats-officedocument.presentationml.slide+xml"/>
  <Override PartName="/ppt/slideLayouts/slideLayout40.xml" ContentType="application/vnd.openxmlformats-officedocument.presentationml.slideLayout+xml"/>
  <Override PartName="/ppt/slideLayouts/slideLayout227.xml" ContentType="application/vnd.openxmlformats-officedocument.presentationml.slideLayout+xml"/>
  <Override PartName="/ppt/slideLayouts/slideLayout274.xml" ContentType="application/vnd.openxmlformats-officedocument.presentationml.slideLayout+xml"/>
  <Override PartName="/ppt/theme/themeOverride19.xml" ContentType="application/vnd.openxmlformats-officedocument.themeOverride+xml"/>
  <Override PartName="/ppt/slideMasters/slideMaster13.xml" ContentType="application/vnd.openxmlformats-officedocument.presentationml.slideMaster+xml"/>
  <Override PartName="/ppt/slideLayouts/slideLayout205.xml" ContentType="application/vnd.openxmlformats-officedocument.presentationml.slideLayout+xml"/>
  <Override PartName="/ppt/slideLayouts/slideLayout216.xml" ContentType="application/vnd.openxmlformats-officedocument.presentationml.slideLayout+xml"/>
  <Override PartName="/ppt/slideLayouts/slideLayout252.xml" ContentType="application/vnd.openxmlformats-officedocument.presentationml.slideLayout+xml"/>
  <Override PartName="/ppt/theme/theme23.xml" ContentType="application/vnd.openxmlformats-officedocument.theme+xml"/>
  <Override PartName="/ppt/slideLayouts/slideLayout263.xml" ContentType="application/vnd.openxmlformats-officedocument.presentationml.slideLayout+xml"/>
  <Override PartName="/ppt/slideLayouts/slideLayout89.xml" ContentType="application/vnd.openxmlformats-officedocument.presentationml.slideLayout+xml"/>
  <Override PartName="/ppt/theme/theme12.xml" ContentType="application/vnd.openxmlformats-officedocument.theme+xml"/>
  <Override PartName="/ppt/slideLayouts/slideLayout189.xml" ContentType="application/vnd.openxmlformats-officedocument.presentationml.slideLayout+xml"/>
  <Override PartName="/ppt/slideLayouts/slideLayout241.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slideLayouts/slideLayout230.xml" ContentType="application/vnd.openxmlformats-officedocument.presentationml.slideLayout+xml"/>
  <Override PartName="/ppt/slideLayouts/slideLayout317.xml" ContentType="application/vnd.openxmlformats-officedocument.presentationml.slideLayout+xml"/>
  <Override PartName="/ppt/theme/themeOverride22.xml" ContentType="application/vnd.openxmlformats-officedocument.themeOverride+xml"/>
  <Override PartName="/ppt/slideMasters/slideMaster2.xml" ContentType="application/vnd.openxmlformats-officedocument.presentationml.slideMaster+xml"/>
  <Override PartName="/ppt/theme/theme4.xml" ContentType="application/vnd.openxmlformats-officedocument.theme+xml"/>
  <Override PartName="/ppt/slideLayouts/slideLayout67.xml" ContentType="application/vnd.openxmlformats-officedocument.presentationml.slideLayout+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slideLayouts/slideLayout306.xml" ContentType="application/vnd.openxmlformats-officedocument.presentationml.slideLayout+xml"/>
  <Override PartName="/ppt/theme/themeOverride8.xml" ContentType="application/vnd.openxmlformats-officedocument.themeOverride+xml"/>
  <Override PartName="/ppt/theme/themeOverride11.xml" ContentType="application/vnd.openxmlformats-officedocument.themeOverride+xml"/>
  <Override PartName="/ppt/notesSlides/notesSlide1.xml" ContentType="application/vnd.openxmlformats-officedocument.presentationml.notesSlide+xml"/>
  <Override PartName="/ppt/slideMasters/slideMaster29.xml" ContentType="application/vnd.openxmlformats-officedocument.presentationml.slideMaster+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slideLayouts/slideLayout279.xml" ContentType="application/vnd.openxmlformats-officedocument.presentationml.slideLayout+xml"/>
  <Override PartName="/ppt/slideMasters/slideMaster18.xml" ContentType="application/vnd.openxmlformats-officedocument.presentationml.slideMaster+xml"/>
  <Override PartName="/ppt/slides/slide24.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slideLayouts/slideLayout181.xml" ContentType="application/vnd.openxmlformats-officedocument.presentationml.slideLayout+xml"/>
  <Override PartName="/ppt/slideLayouts/slideLayout268.xml" ContentType="application/vnd.openxmlformats-officedocument.presentationml.slideLayout+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slideLayouts/slideLayout257.xml" ContentType="application/vnd.openxmlformats-officedocument.presentationml.slideLayout+xml"/>
  <Override PartName="/ppt/theme/theme28.xml" ContentType="application/vnd.openxmlformats-officedocument.theme+xml"/>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theme/theme17.xml" ContentType="application/vnd.openxmlformats-officedocument.theme+xml"/>
  <Override PartName="/ppt/slideLayouts/slideLayout235.xml" ContentType="application/vnd.openxmlformats-officedocument.presentationml.slideLayout+xml"/>
  <Override PartName="/ppt/slideLayouts/slideLayout246.xml" ContentType="application/vnd.openxmlformats-officedocument.presentationml.slideLayout+xml"/>
  <Override PartName="/ppt/slideLayouts/slideLayout293.xml" ContentType="application/vnd.openxmlformats-officedocument.presentationml.slideLayout+xml"/>
  <Override PartName="/ppt/slideMasters/slideMaster21.xml" ContentType="application/vnd.openxmlformats-officedocument.presentationml.slideMaster+xml"/>
  <Override PartName="/ppt/slideLayouts/slideLayout224.xml" ContentType="application/vnd.openxmlformats-officedocument.presentationml.slideLayout+xml"/>
  <Override PartName="/ppt/slideLayouts/slideLayout271.xml" ContentType="application/vnd.openxmlformats-officedocument.presentationml.slideLayout+xml"/>
  <Override PartName="/ppt/slideLayouts/slideLayout282.xml" ContentType="application/vnd.openxmlformats-officedocument.presentationml.slideLayout+xml"/>
  <Override PartName="/ppt/theme/themeOverride27.xml" ContentType="application/vnd.openxmlformats-officedocument.themeOverr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Layouts/slideLayout213.xml" ContentType="application/vnd.openxmlformats-officedocument.presentationml.slideLayout+xml"/>
  <Override PartName="/ppt/slideLayouts/slideLayout260.xml" ContentType="application/vnd.openxmlformats-officedocument.presentationml.slideLayout+xml"/>
  <Override PartName="/ppt/theme/themeOverride16.xml" ContentType="application/vnd.openxmlformats-officedocument.themeOverride+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Override PartName="/ppt/theme/theme20.xml" ContentType="application/vnd.openxmlformats-officedocument.theme+xml"/>
  <Override PartName="/ppt/charts/chart2.xml" ContentType="application/vnd.openxmlformats-officedocument.drawingml.char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slideLayouts/slideLayout298.xml" ContentType="application/vnd.openxmlformats-officedocument.presentationml.slideLayout+xml"/>
  <Override PartName="/ppt/slideLayouts/slideLayout303.xml" ContentType="application/vnd.openxmlformats-officedocument.presentationml.slideLayout+xml"/>
  <Override PartName="/ppt/slideLayouts/slideLayout314.xml" ContentType="application/vnd.openxmlformats-officedocument.presentationml.slideLayout+xml"/>
  <Override PartName="/ppt/theme/themeOverride5.xml" ContentType="application/vnd.openxmlformats-officedocument.themeOverr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Layouts/slideLayout287.xml" ContentType="application/vnd.openxmlformats-officedocument.presentationml.slideLayout+xml"/>
  <Override PartName="/ppt/slideMasters/slideMaster26.xml" ContentType="application/vnd.openxmlformats-officedocument.presentationml.slideMaster+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Layouts/slideLayout229.xml" ContentType="application/vnd.openxmlformats-officedocument.presentationml.slideLayout+xml"/>
  <Override PartName="/ppt/slideLayouts/slideLayout276.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ppt/slideLayouts/slideLayout218.xml" ContentType="application/vnd.openxmlformats-officedocument.presentationml.slideLayout+xml"/>
  <Override PartName="/ppt/slideLayouts/slideLayout254.xml" ContentType="application/vnd.openxmlformats-officedocument.presentationml.slideLayout+xml"/>
  <Override PartName="/ppt/slideLayouts/slideLayout265.xml" ContentType="application/vnd.openxmlformats-officedocument.presentationml.slideLayout+xml"/>
  <Override PartName="/ppt/theme/theme14.xml" ContentType="application/vnd.openxmlformats-officedocument.theme+xml"/>
  <Override PartName="/ppt/slideLayouts/slideLayout243.xml" ContentType="application/vnd.openxmlformats-officedocument.presentationml.slideLayout+xml"/>
  <Override PartName="/ppt/theme/theme25.xml" ContentType="application/vnd.openxmlformats-officedocument.theme+xml"/>
  <Override PartName="/ppt/slideLayouts/slideLayout290.xml" ContentType="application/vnd.openxmlformats-officedocument.presentationml.slideLayout+xml"/>
  <Override PartName="/ppt/slideLayouts/slideLayout232.xml" ContentType="application/vnd.openxmlformats-officedocument.presentationml.slideLayout+xml"/>
  <Override PartName="/ppt/slideLayouts/slideLayout319.xml" ContentType="application/vnd.openxmlformats-officedocument.presentationml.slideLayout+xml"/>
  <Override PartName="/ppt/theme/themeOverride24.xml" ContentType="application/vnd.openxmlformats-officedocument.themeOverr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221.xml" ContentType="application/vnd.openxmlformats-officedocument.presentationml.slideLayout+xml"/>
  <Override PartName="/ppt/slideLayouts/slideLayout308.xml" ContentType="application/vnd.openxmlformats-officedocument.presentationml.slideLayout+xml"/>
  <Override PartName="/ppt/theme/themeOverride13.xml" ContentType="application/vnd.openxmlformats-officedocument.themeOverride+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Default Extension="bin" ContentType="application/vnd.openxmlformats-officedocument.oleObject"/>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259.xml" ContentType="application/vnd.openxmlformats-officedocument.presentationml.slideLayout+xml"/>
  <Override PartName="/ppt/slideLayouts/slideLayout311.xml" ContentType="application/vnd.openxmlformats-officedocument.presentationml.slideLayout+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heme/theme19.xml" ContentType="application/vnd.openxmlformats-officedocument.theme+xml"/>
  <Override PartName="/ppt/slideLayouts/slideLayout248.xml" ContentType="application/vnd.openxmlformats-officedocument.presentationml.slideLayout+xml"/>
  <Override PartName="/ppt/slideLayouts/slideLayout295.xml" ContentType="application/vnd.openxmlformats-officedocument.presentationml.slideLayout+xml"/>
  <Override PartName="/ppt/slideLayouts/slideLayout300.xml" ContentType="application/vnd.openxmlformats-officedocument.presentationml.slideLayout+xml"/>
  <Override PartName="/ppt/theme/themeOverride2.xml" ContentType="application/vnd.openxmlformats-officedocument.themeOverride+xml"/>
  <Override PartName="/ppt/slideMasters/slideMaster23.xml" ContentType="application/vnd.openxmlformats-officedocument.presentationml.slideMaster+xml"/>
  <Override PartName="/ppt/slideLayouts/slideLayout50.xml" ContentType="application/vnd.openxmlformats-officedocument.presentationml.slideLayout+xml"/>
  <Override PartName="/ppt/slideLayouts/slideLayout226.xml" ContentType="application/vnd.openxmlformats-officedocument.presentationml.slideLayout+xml"/>
  <Override PartName="/ppt/slideLayouts/slideLayout237.xml" ContentType="application/vnd.openxmlformats-officedocument.presentationml.slideLayout+xml"/>
  <Override PartName="/ppt/slideLayouts/slideLayout273.xml" ContentType="application/vnd.openxmlformats-officedocument.presentationml.slideLayout+xml"/>
  <Override PartName="/ppt/slideLayouts/slideLayout284.xml" ContentType="application/vnd.openxmlformats-officedocument.presentationml.slideLayout+xml"/>
  <Override PartName="/ppt/theme/themeOverride29.xml" ContentType="application/vnd.openxmlformats-officedocument.themeOverride+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215.xml" ContentType="application/vnd.openxmlformats-officedocument.presentationml.slideLayout+xml"/>
  <Override PartName="/ppt/slideLayouts/slideLayout262.xml" ContentType="application/vnd.openxmlformats-officedocument.presentationml.slideLayout+xml"/>
  <Default Extension="vml" ContentType="application/vnd.openxmlformats-officedocument.vmlDrawing"/>
  <Override PartName="/ppt/theme/themeOverride18.xml" ContentType="application/vnd.openxmlformats-officedocument.themeOverride+xml"/>
  <Default Extension="gif" ContentType="image/gif"/>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theme/theme22.xml" ContentType="application/vnd.openxmlformats-officedocument.theme+xml"/>
  <Override PartName="/ppt/slideLayouts/slideLayout251.xml" ContentType="application/vnd.openxmlformats-officedocument.presentationml.slideLayout+xml"/>
  <Override PartName="/ppt/slideLayouts/slideLayout88.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ppt/slideLayouts/slideLayout240.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slideLayouts/slideLayout316.xml" ContentType="application/vnd.openxmlformats-officedocument.presentationml.slideLayout+xml"/>
  <Override PartName="/ppt/theme/themeOverride7.xml" ContentType="application/vnd.openxmlformats-officedocument.themeOverride+xml"/>
  <Override PartName="/ppt/theme/themeOverride21.xml" ContentType="application/vnd.openxmlformats-officedocument.themeOverride+xml"/>
  <Override PartName="/ppt/slideMasters/slideMaster1.xml" ContentType="application/vnd.openxmlformats-officedocument.presentationml.slideMaster+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Layouts/slideLayout289.xml" ContentType="application/vnd.openxmlformats-officedocument.presentationml.slideLayout+xml"/>
  <Override PartName="/ppt/slideLayouts/slideLayout305.xml" ContentType="application/vnd.openxmlformats-officedocument.presentationml.slideLayout+xml"/>
  <Override PartName="/ppt/theme/themeOverride10.xml" ContentType="application/vnd.openxmlformats-officedocument.themeOverride+xml"/>
  <Override PartName="/ppt/slideMasters/slideMaster28.xml" ContentType="application/vnd.openxmlformats-officedocument.presentationml.slideMaster+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Override PartName="/ppt/slideLayouts/slideLayout278.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slideLayouts/slideLayout256.xml" ContentType="application/vnd.openxmlformats-officedocument.presentationml.slideLayout+xml"/>
  <Override PartName="/ppt/slideLayouts/slideLayout267.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Layouts/slideLayout245.xml" ContentType="application/vnd.openxmlformats-officedocument.presentationml.slideLayout+xml"/>
  <Override PartName="/ppt/slideLayouts/slideLayout292.xml" ContentType="application/vnd.openxmlformats-officedocument.presentationml.slideLayout+xml"/>
  <Override PartName="/ppt/theme/theme27.xml" ContentType="application/vnd.openxmlformats-officedocument.theme+xml"/>
  <Override PartName="/ppt/slideLayouts/slideLayout100.xml" ContentType="application/vnd.openxmlformats-officedocument.presentationml.slideLayout+xml"/>
  <Override PartName="/ppt/slideLayouts/slideLayout234.xml" ContentType="application/vnd.openxmlformats-officedocument.presentationml.slideLayout+xml"/>
  <Override PartName="/ppt/slideLayouts/slideLayout281.xml" ContentType="application/vnd.openxmlformats-officedocument.presentationml.slideLayout+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slideLayouts/slideLayout223.xml" ContentType="application/vnd.openxmlformats-officedocument.presentationml.slideLayout+xml"/>
  <Override PartName="/ppt/slideLayouts/slideLayout270.xml" ContentType="application/vnd.openxmlformats-officedocument.presentationml.slideLayout+xml"/>
  <Override PartName="/ppt/theme/themeOverride15.xml" ContentType="application/vnd.openxmlformats-officedocument.themeOverride+xml"/>
  <Override PartName="/ppt/theme/themeOverride26.xml" ContentType="application/vnd.openxmlformats-officedocument.themeOverride+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theme/theme30.xml" ContentType="application/vnd.openxmlformats-officedocument.theme+xml"/>
  <Override PartName="/ppt/charts/chart1.xml" ContentType="application/vnd.openxmlformats-officedocument.drawingml.chart+xml"/>
  <Override PartName="/ppt/slides/slide28.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slideLayouts/slideLayout313.xml" ContentType="application/vnd.openxmlformats-officedocument.presentationml.slideLayout+xml"/>
  <Override PartName="/ppt/slideLayouts/slideLayout16.xml" ContentType="application/vnd.openxmlformats-officedocument.presentationml.slideLayout+xml"/>
  <Override PartName="/ppt/slideLayouts/slideLayout63.xml" ContentType="application/vnd.openxmlformats-officedocument.presentationml.slideLayout+xml"/>
  <Default Extension="jpeg" ContentType="image/jpeg"/>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slideLayouts/slideLayout297.xml" ContentType="application/vnd.openxmlformats-officedocument.presentationml.slideLayout+xml"/>
  <Override PartName="/ppt/slideLayouts/slideLayout302.xml" ContentType="application/vnd.openxmlformats-officedocument.presentationml.slideLayout+xml"/>
  <Override PartName="/ppt/theme/themeOverride4.xml" ContentType="application/vnd.openxmlformats-officedocument.themeOverride+xml"/>
  <Override PartName="/ppt/slideMasters/slideMaster25.xml" ContentType="application/vnd.openxmlformats-officedocument.presentationml.slideMaster+xml"/>
  <Override PartName="/ppt/slides/slide31.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slideLayouts/slideLayout228.xml" ContentType="application/vnd.openxmlformats-officedocument.presentationml.slideLayout+xml"/>
  <Override PartName="/ppt/slideLayouts/slideLayout239.xml" ContentType="application/vnd.openxmlformats-officedocument.presentationml.slideLayout+xml"/>
  <Override PartName="/ppt/slideLayouts/slideLayout275.xml" ContentType="application/vnd.openxmlformats-officedocument.presentationml.slideLayout+xml"/>
  <Override PartName="/ppt/slideLayouts/slideLayout286.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slideLayouts/slideLayout217.xml" ContentType="application/vnd.openxmlformats-officedocument.presentationml.slideLayout+xml"/>
  <Override PartName="/ppt/slideLayouts/slideLayout264.xml" ContentType="application/vnd.openxmlformats-officedocument.presentationml.slideLayout+xml"/>
  <Override PartName="/ppt/slideLayouts/slideLayout206.xml" ContentType="application/vnd.openxmlformats-officedocument.presentationml.slideLayout+xml"/>
  <Override PartName="/ppt/slideLayouts/slideLayout253.xml" ContentType="application/vnd.openxmlformats-officedocument.presentationml.slideLayout+xml"/>
  <Override PartName="/ppt/theme/theme24.xml" ContentType="application/vnd.openxmlformats-officedocument.theme+xml"/>
  <Override PartName="/ppt/theme/theme13.xml" ContentType="application/vnd.openxmlformats-officedocument.theme+xml"/>
  <Override PartName="/ppt/slideLayouts/slideLayout179.xml" ContentType="application/vnd.openxmlformats-officedocument.presentationml.slideLayout+xml"/>
  <Override PartName="/ppt/slideLayouts/slideLayout231.xml" ContentType="application/vnd.openxmlformats-officedocument.presentationml.slideLayout+xml"/>
  <Override PartName="/ppt/slideLayouts/slideLayout242.xml" ContentType="application/vnd.openxmlformats-officedocument.presentationml.slideLayout+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168.xml" ContentType="application/vnd.openxmlformats-officedocument.presentationml.slideLayout+xml"/>
  <Override PartName="/ppt/slideLayouts/slideLayout220.xml" ContentType="application/vnd.openxmlformats-officedocument.presentationml.slideLayout+xml"/>
  <Override PartName="/ppt/slideLayouts/slideLayout318.xml" ContentType="application/vnd.openxmlformats-officedocument.presentationml.slideLayout+xml"/>
  <Override PartName="/ppt/theme/themeOverride9.xml" ContentType="application/vnd.openxmlformats-officedocument.themeOverride+xml"/>
  <Override PartName="/ppt/theme/themeOverride23.xml" ContentType="application/vnd.openxmlformats-officedocument.themeOverride+xml"/>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theme/themeOverride12.xml" ContentType="application/vnd.openxmlformats-officedocument.themeOverride+xml"/>
  <Override PartName="/ppt/slideLayouts/slideLayout135.xml" ContentType="application/vnd.openxmlformats-officedocument.presentationml.slideLayout+xml"/>
  <Override PartName="/ppt/slideLayouts/slideLayout182.xml" ContentType="application/vnd.openxmlformats-officedocument.presentationml.slideLayout+xml"/>
  <Override PartName="/ppt/slideMasters/slideMaster19.xml" ContentType="application/vnd.openxmlformats-officedocument.presentationml.slideMaster+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258.xml" ContentType="application/vnd.openxmlformats-officedocument.presentationml.slideLayout+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18.xml" ContentType="application/vnd.openxmlformats-officedocument.theme+xml"/>
  <Override PartName="/ppt/theme/themeOverride1.xml" ContentType="application/vnd.openxmlformats-officedocument.themeOverride+xml"/>
  <Override PartName="/ppt/tableStyles.xml" ContentType="application/vnd.openxmlformats-officedocument.presentationml.tableStyles+xml"/>
  <Override PartName="/ppt/slideLayouts/slideLayout236.xml" ContentType="application/vnd.openxmlformats-officedocument.presentationml.slideLayout+xml"/>
  <Override PartName="/ppt/slideLayouts/slideLayout283.xml" ContentType="application/vnd.openxmlformats-officedocument.presentationml.slideLayout+xml"/>
  <Override PartName="/ppt/slideMasters/slideMaster22.xml" ContentType="application/vnd.openxmlformats-officedocument.presentationml.slideMaster+xml"/>
  <Override PartName="/ppt/theme/themeOverride28.xml" ContentType="application/vnd.openxmlformats-officedocument.themeOverride+xml"/>
  <Override PartName="/ppt/slideLayouts/slideLayout198.xml" ContentType="application/vnd.openxmlformats-officedocument.presentationml.slideLayout+xml"/>
  <Override PartName="/ppt/slideLayouts/slideLayout214.xml" ContentType="application/vnd.openxmlformats-officedocument.presentationml.slideLayout+xml"/>
  <Override PartName="/ppt/theme/theme21.xml" ContentType="application/vnd.openxmlformats-officedocument.theme+xml"/>
  <Override PartName="/ppt/slideLayouts/slideLayout261.xml" ContentType="application/vnd.openxmlformats-officedocument.presentationml.slideLayout+xml"/>
  <Override PartName="/ppt/slideLayouts/slideLayout98.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29.xml" ContentType="application/vnd.openxmlformats-officedocument.presentationml.slideLayout+xml"/>
  <Override PartName="/ppt/slideLayouts/slideLayout176.xml" ContentType="application/vnd.openxmlformats-officedocument.presentationml.slideLayout+xml"/>
  <Override PartName="/ppt/slideLayouts/slideLayout31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Layouts/slideLayout299.xml" ContentType="application/vnd.openxmlformats-officedocument.presentationml.slideLayout+xml"/>
  <Override PartName="/ppt/slideLayouts/slideLayout54.xml" ContentType="application/vnd.openxmlformats-officedocument.presentationml.slideLayout+xml"/>
  <Override PartName="/ppt/slideLayouts/slideLayout277.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10.xml" ContentType="application/vnd.openxmlformats-officedocument.presentationml.slideLayout+xml"/>
  <Override PartName="/ppt/slideLayouts/slideLayout208.xml" ContentType="application/vnd.openxmlformats-officedocument.presentationml.slideLayout+xml"/>
  <Override PartName="/ppt/slideLayouts/slideLayout25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708" r:id="rId5"/>
    <p:sldMasterId id="2147483720" r:id="rId6"/>
    <p:sldMasterId id="2147483744" r:id="rId7"/>
    <p:sldMasterId id="2147483768" r:id="rId8"/>
    <p:sldMasterId id="2147483804" r:id="rId9"/>
    <p:sldMasterId id="2147483816" r:id="rId10"/>
    <p:sldMasterId id="2147483828" r:id="rId11"/>
    <p:sldMasterId id="2147483864" r:id="rId12"/>
    <p:sldMasterId id="2147483876" r:id="rId13"/>
    <p:sldMasterId id="2147483888" r:id="rId14"/>
    <p:sldMasterId id="2147483900" r:id="rId15"/>
    <p:sldMasterId id="2147483912" r:id="rId16"/>
    <p:sldMasterId id="2147483936" r:id="rId17"/>
    <p:sldMasterId id="2147483948" r:id="rId18"/>
    <p:sldMasterId id="2147483960" r:id="rId19"/>
    <p:sldMasterId id="2147483972" r:id="rId20"/>
    <p:sldMasterId id="2147483984" r:id="rId21"/>
    <p:sldMasterId id="2147483996" r:id="rId22"/>
    <p:sldMasterId id="2147484008" r:id="rId23"/>
    <p:sldMasterId id="2147484032" r:id="rId24"/>
    <p:sldMasterId id="2147484044" r:id="rId25"/>
    <p:sldMasterId id="2147484068" r:id="rId26"/>
    <p:sldMasterId id="2147484092" r:id="rId27"/>
    <p:sldMasterId id="2147484104" r:id="rId28"/>
    <p:sldMasterId id="2147484116" r:id="rId29"/>
  </p:sldMasterIdLst>
  <p:notesMasterIdLst>
    <p:notesMasterId r:id="rId62"/>
  </p:notesMasterIdLst>
  <p:sldIdLst>
    <p:sldId id="256" r:id="rId30"/>
    <p:sldId id="257" r:id="rId31"/>
    <p:sldId id="279" r:id="rId32"/>
    <p:sldId id="261" r:id="rId33"/>
    <p:sldId id="259" r:id="rId34"/>
    <p:sldId id="258" r:id="rId35"/>
    <p:sldId id="262" r:id="rId36"/>
    <p:sldId id="260" r:id="rId37"/>
    <p:sldId id="265" r:id="rId38"/>
    <p:sldId id="274" r:id="rId39"/>
    <p:sldId id="264" r:id="rId40"/>
    <p:sldId id="280" r:id="rId41"/>
    <p:sldId id="278" r:id="rId42"/>
    <p:sldId id="263" r:id="rId43"/>
    <p:sldId id="266" r:id="rId44"/>
    <p:sldId id="270" r:id="rId45"/>
    <p:sldId id="273" r:id="rId46"/>
    <p:sldId id="277" r:id="rId47"/>
    <p:sldId id="268" r:id="rId48"/>
    <p:sldId id="272" r:id="rId49"/>
    <p:sldId id="271" r:id="rId50"/>
    <p:sldId id="276" r:id="rId51"/>
    <p:sldId id="267" r:id="rId52"/>
    <p:sldId id="283" r:id="rId53"/>
    <p:sldId id="281" r:id="rId54"/>
    <p:sldId id="286" r:id="rId55"/>
    <p:sldId id="284" r:id="rId56"/>
    <p:sldId id="282" r:id="rId57"/>
    <p:sldId id="285" r:id="rId58"/>
    <p:sldId id="288" r:id="rId59"/>
    <p:sldId id="289" r:id="rId60"/>
    <p:sldId id="287" r:id="rId6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49964" algn="l" rtl="0" fontAlgn="base">
      <a:spcBef>
        <a:spcPct val="0"/>
      </a:spcBef>
      <a:spcAft>
        <a:spcPct val="0"/>
      </a:spcAft>
      <a:defRPr kern="1200">
        <a:solidFill>
          <a:schemeClr val="tx1"/>
        </a:solidFill>
        <a:latin typeface="Arial" charset="0"/>
        <a:ea typeface="+mn-ea"/>
        <a:cs typeface="+mn-cs"/>
      </a:defRPr>
    </a:lvl2pPr>
    <a:lvl3pPr marL="899919" algn="l" rtl="0" fontAlgn="base">
      <a:spcBef>
        <a:spcPct val="0"/>
      </a:spcBef>
      <a:spcAft>
        <a:spcPct val="0"/>
      </a:spcAft>
      <a:defRPr kern="1200">
        <a:solidFill>
          <a:schemeClr val="tx1"/>
        </a:solidFill>
        <a:latin typeface="Arial" charset="0"/>
        <a:ea typeface="+mn-ea"/>
        <a:cs typeface="+mn-cs"/>
      </a:defRPr>
    </a:lvl3pPr>
    <a:lvl4pPr marL="1349870" algn="l" rtl="0" fontAlgn="base">
      <a:spcBef>
        <a:spcPct val="0"/>
      </a:spcBef>
      <a:spcAft>
        <a:spcPct val="0"/>
      </a:spcAft>
      <a:defRPr kern="1200">
        <a:solidFill>
          <a:schemeClr val="tx1"/>
        </a:solidFill>
        <a:latin typeface="Arial" charset="0"/>
        <a:ea typeface="+mn-ea"/>
        <a:cs typeface="+mn-cs"/>
      </a:defRPr>
    </a:lvl4pPr>
    <a:lvl5pPr marL="1799839" algn="l" rtl="0" fontAlgn="base">
      <a:spcBef>
        <a:spcPct val="0"/>
      </a:spcBef>
      <a:spcAft>
        <a:spcPct val="0"/>
      </a:spcAft>
      <a:defRPr kern="1200">
        <a:solidFill>
          <a:schemeClr val="tx1"/>
        </a:solidFill>
        <a:latin typeface="Arial" charset="0"/>
        <a:ea typeface="+mn-ea"/>
        <a:cs typeface="+mn-cs"/>
      </a:defRPr>
    </a:lvl5pPr>
    <a:lvl6pPr marL="2249791" algn="l" defTabSz="899919" rtl="0" eaLnBrk="1" latinLnBrk="0" hangingPunct="1">
      <a:defRPr kern="1200">
        <a:solidFill>
          <a:schemeClr val="tx1"/>
        </a:solidFill>
        <a:latin typeface="Arial" charset="0"/>
        <a:ea typeface="+mn-ea"/>
        <a:cs typeface="+mn-cs"/>
      </a:defRPr>
    </a:lvl6pPr>
    <a:lvl7pPr marL="2699747" algn="l" defTabSz="899919" rtl="0" eaLnBrk="1" latinLnBrk="0" hangingPunct="1">
      <a:defRPr kern="1200">
        <a:solidFill>
          <a:schemeClr val="tx1"/>
        </a:solidFill>
        <a:latin typeface="Arial" charset="0"/>
        <a:ea typeface="+mn-ea"/>
        <a:cs typeface="+mn-cs"/>
      </a:defRPr>
    </a:lvl7pPr>
    <a:lvl8pPr marL="3149696" algn="l" defTabSz="899919" rtl="0" eaLnBrk="1" latinLnBrk="0" hangingPunct="1">
      <a:defRPr kern="1200">
        <a:solidFill>
          <a:schemeClr val="tx1"/>
        </a:solidFill>
        <a:latin typeface="Arial" charset="0"/>
        <a:ea typeface="+mn-ea"/>
        <a:cs typeface="+mn-cs"/>
      </a:defRPr>
    </a:lvl8pPr>
    <a:lvl9pPr marL="3599663" algn="l" defTabSz="899919"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CFF"/>
    <a:srgbClr val="FF33CC"/>
    <a:srgbClr val="0000FF"/>
    <a:srgbClr val="FFCCFF"/>
    <a:srgbClr val="FFCC00"/>
    <a:srgbClr val="336699"/>
    <a:srgbClr val="6699FF"/>
    <a:srgbClr val="FFFF99"/>
    <a:srgbClr val="FFFFCC"/>
    <a:srgbClr val="99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21" autoAdjust="0"/>
    <p:restoredTop sz="94660"/>
  </p:normalViewPr>
  <p:slideViewPr>
    <p:cSldViewPr>
      <p:cViewPr varScale="1">
        <p:scale>
          <a:sx n="70" d="100"/>
          <a:sy n="70" d="100"/>
        </p:scale>
        <p:origin x="-52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10.xml"/><Relationship Id="rId21" Type="http://schemas.openxmlformats.org/officeDocument/2006/relationships/slideMaster" Target="slideMasters/slideMaster21.xml"/><Relationship Id="rId34" Type="http://schemas.openxmlformats.org/officeDocument/2006/relationships/slide" Target="slides/slide5.xml"/><Relationship Id="rId42" Type="http://schemas.openxmlformats.org/officeDocument/2006/relationships/slide" Target="slides/slide13.xml"/><Relationship Id="rId47" Type="http://schemas.openxmlformats.org/officeDocument/2006/relationships/slide" Target="slides/slide18.xml"/><Relationship Id="rId50" Type="http://schemas.openxmlformats.org/officeDocument/2006/relationships/slide" Target="slides/slide21.xml"/><Relationship Id="rId55" Type="http://schemas.openxmlformats.org/officeDocument/2006/relationships/slide" Target="slides/slide26.xml"/><Relationship Id="rId63"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Master" Target="slideMasters/slideMaster29.xml"/><Relationship Id="rId41" Type="http://schemas.openxmlformats.org/officeDocument/2006/relationships/slide" Target="slides/slide12.xml"/><Relationship Id="rId54" Type="http://schemas.openxmlformats.org/officeDocument/2006/relationships/slide" Target="slides/slide25.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3.xml"/><Relationship Id="rId37" Type="http://schemas.openxmlformats.org/officeDocument/2006/relationships/slide" Target="slides/slide8.xml"/><Relationship Id="rId40" Type="http://schemas.openxmlformats.org/officeDocument/2006/relationships/slide" Target="slides/slide11.xml"/><Relationship Id="rId45" Type="http://schemas.openxmlformats.org/officeDocument/2006/relationships/slide" Target="slides/slide16.xml"/><Relationship Id="rId53" Type="http://schemas.openxmlformats.org/officeDocument/2006/relationships/slide" Target="slides/slide24.xml"/><Relationship Id="rId58" Type="http://schemas.openxmlformats.org/officeDocument/2006/relationships/slide" Target="slides/slide29.xml"/><Relationship Id="rId66"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7.xml"/><Relationship Id="rId49" Type="http://schemas.openxmlformats.org/officeDocument/2006/relationships/slide" Target="slides/slide20.xml"/><Relationship Id="rId57" Type="http://schemas.openxmlformats.org/officeDocument/2006/relationships/slide" Target="slides/slide28.xml"/><Relationship Id="rId61" Type="http://schemas.openxmlformats.org/officeDocument/2006/relationships/slide" Target="slides/slide32.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2.xml"/><Relationship Id="rId44" Type="http://schemas.openxmlformats.org/officeDocument/2006/relationships/slide" Target="slides/slide15.xml"/><Relationship Id="rId52" Type="http://schemas.openxmlformats.org/officeDocument/2006/relationships/slide" Target="slides/slide23.xml"/><Relationship Id="rId60" Type="http://schemas.openxmlformats.org/officeDocument/2006/relationships/slide" Target="slides/slide31.xml"/><Relationship Id="rId65"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 Target="slides/slide1.xml"/><Relationship Id="rId35" Type="http://schemas.openxmlformats.org/officeDocument/2006/relationships/slide" Target="slides/slide6.xml"/><Relationship Id="rId43" Type="http://schemas.openxmlformats.org/officeDocument/2006/relationships/slide" Target="slides/slide14.xml"/><Relationship Id="rId48" Type="http://schemas.openxmlformats.org/officeDocument/2006/relationships/slide" Target="slides/slide19.xml"/><Relationship Id="rId56" Type="http://schemas.openxmlformats.org/officeDocument/2006/relationships/slide" Target="slides/slide27.xml"/><Relationship Id="rId64"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22.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4.xml"/><Relationship Id="rId38" Type="http://schemas.openxmlformats.org/officeDocument/2006/relationships/slide" Target="slides/slide9.xml"/><Relationship Id="rId46" Type="http://schemas.openxmlformats.org/officeDocument/2006/relationships/slide" Target="slides/slide17.xml"/><Relationship Id="rId59" Type="http://schemas.openxmlformats.org/officeDocument/2006/relationships/slide" Target="slides/slide30.xml"/></Relationships>
</file>

<file path=ppt/charts/_rels/chart1.xml.rels><?xml version="1.0" encoding="UTF-8" standalone="yes"?>
<Relationships xmlns="http://schemas.openxmlformats.org/package/2006/relationships"><Relationship Id="rId1" Type="http://schemas.openxmlformats.org/officeDocument/2006/relationships/oleObject" Target="file:///\\cityfile1\DRIVE_M\CityMgr\Blair\Jarrett%20Misc\Water%20&amp;%20Tax%20Survey%20Analysis\annual%20precipitation%20comparison.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34"/>
  <c:chart>
    <c:title>
      <c:tx>
        <c:rich>
          <a:bodyPr/>
          <a:lstStyle/>
          <a:p>
            <a:pPr algn="ctr">
              <a:defRPr sz="2400"/>
            </a:pPr>
            <a:r>
              <a:rPr lang="en-US" sz="2400" dirty="0"/>
              <a:t>Monthly</a:t>
            </a:r>
            <a:r>
              <a:rPr lang="en-US" sz="2400" baseline="0" dirty="0"/>
              <a:t> / Annual Precipitation Comparison</a:t>
            </a:r>
            <a:endParaRPr lang="en-US" sz="2400" dirty="0"/>
          </a:p>
        </c:rich>
      </c:tx>
      <c:layout>
        <c:manualLayout>
          <c:xMode val="edge"/>
          <c:yMode val="edge"/>
          <c:x val="0.22283879899627937"/>
          <c:y val="4.0327663856537771E-2"/>
        </c:manualLayout>
      </c:layout>
    </c:title>
    <c:plotArea>
      <c:layout>
        <c:manualLayout>
          <c:layoutTarget val="inner"/>
          <c:xMode val="edge"/>
          <c:yMode val="edge"/>
          <c:x val="0.11786080586080588"/>
          <c:y val="2.5587902716973202E-2"/>
          <c:w val="0.8704175824175826"/>
          <c:h val="0.71616167646226681"/>
        </c:manualLayout>
      </c:layout>
      <c:lineChart>
        <c:grouping val="standard"/>
        <c:ser>
          <c:idx val="0"/>
          <c:order val="0"/>
          <c:tx>
            <c:strRef>
              <c:f>'precip data'!$A$4</c:f>
              <c:strCache>
                <c:ptCount val="1"/>
                <c:pt idx="0">
                  <c:v>2011</c:v>
                </c:pt>
              </c:strCache>
            </c:strRef>
          </c:tx>
          <c:spPr>
            <a:ln>
              <a:solidFill>
                <a:schemeClr val="accent1">
                  <a:lumMod val="75000"/>
                </a:schemeClr>
              </a:solidFill>
            </a:ln>
          </c:spPr>
          <c:marker>
            <c:symbol val="none"/>
          </c:marker>
          <c:cat>
            <c:strRef>
              <c:f>'precip data'!$B$3:$M$3</c:f>
              <c:strCache>
                <c:ptCount val="12"/>
                <c:pt idx="0">
                  <c:v>Jan</c:v>
                </c:pt>
                <c:pt idx="1">
                  <c:v>Feb</c:v>
                </c:pt>
                <c:pt idx="2">
                  <c:v>Mar</c:v>
                </c:pt>
                <c:pt idx="3">
                  <c:v>Apr</c:v>
                </c:pt>
                <c:pt idx="4">
                  <c:v>May</c:v>
                </c:pt>
                <c:pt idx="5">
                  <c:v>Jun</c:v>
                </c:pt>
                <c:pt idx="6">
                  <c:v>Jul</c:v>
                </c:pt>
                <c:pt idx="7">
                  <c:v>Aug</c:v>
                </c:pt>
                <c:pt idx="8">
                  <c:v>Sept</c:v>
                </c:pt>
                <c:pt idx="9">
                  <c:v>Oct</c:v>
                </c:pt>
                <c:pt idx="10">
                  <c:v>Nov</c:v>
                </c:pt>
                <c:pt idx="11">
                  <c:v>Annual</c:v>
                </c:pt>
              </c:strCache>
            </c:strRef>
          </c:cat>
          <c:val>
            <c:numRef>
              <c:f>'precip data'!$B$4:$M$4</c:f>
              <c:numCache>
                <c:formatCode>0.00</c:formatCode>
                <c:ptCount val="12"/>
                <c:pt idx="0">
                  <c:v>6.0000000000000019E-2</c:v>
                </c:pt>
                <c:pt idx="1">
                  <c:v>0.4900000000000001</c:v>
                </c:pt>
                <c:pt idx="2">
                  <c:v>0.55000000000000004</c:v>
                </c:pt>
                <c:pt idx="3">
                  <c:v>0.6000000000000002</c:v>
                </c:pt>
                <c:pt idx="4">
                  <c:v>0.68000000000000038</c:v>
                </c:pt>
                <c:pt idx="5">
                  <c:v>1.1700000000000004</c:v>
                </c:pt>
                <c:pt idx="6">
                  <c:v>2.17</c:v>
                </c:pt>
                <c:pt idx="7">
                  <c:v>2.7</c:v>
                </c:pt>
                <c:pt idx="8">
                  <c:v>3.62</c:v>
                </c:pt>
                <c:pt idx="9">
                  <c:v>4.8499999999999996</c:v>
                </c:pt>
                <c:pt idx="10">
                  <c:v>5.4700000000000015</c:v>
                </c:pt>
                <c:pt idx="11">
                  <c:v>7.01</c:v>
                </c:pt>
              </c:numCache>
            </c:numRef>
          </c:val>
        </c:ser>
        <c:ser>
          <c:idx val="1"/>
          <c:order val="1"/>
          <c:tx>
            <c:strRef>
              <c:f>'precip data'!$A$5</c:f>
              <c:strCache>
                <c:ptCount val="1"/>
                <c:pt idx="0">
                  <c:v>1953</c:v>
                </c:pt>
              </c:strCache>
            </c:strRef>
          </c:tx>
          <c:marker>
            <c:symbol val="none"/>
          </c:marker>
          <c:cat>
            <c:strRef>
              <c:f>'precip data'!$B$3:$M$3</c:f>
              <c:strCache>
                <c:ptCount val="12"/>
                <c:pt idx="0">
                  <c:v>Jan</c:v>
                </c:pt>
                <c:pt idx="1">
                  <c:v>Feb</c:v>
                </c:pt>
                <c:pt idx="2">
                  <c:v>Mar</c:v>
                </c:pt>
                <c:pt idx="3">
                  <c:v>Apr</c:v>
                </c:pt>
                <c:pt idx="4">
                  <c:v>May</c:v>
                </c:pt>
                <c:pt idx="5">
                  <c:v>Jun</c:v>
                </c:pt>
                <c:pt idx="6">
                  <c:v>Jul</c:v>
                </c:pt>
                <c:pt idx="7">
                  <c:v>Aug</c:v>
                </c:pt>
                <c:pt idx="8">
                  <c:v>Sept</c:v>
                </c:pt>
                <c:pt idx="9">
                  <c:v>Oct</c:v>
                </c:pt>
                <c:pt idx="10">
                  <c:v>Nov</c:v>
                </c:pt>
                <c:pt idx="11">
                  <c:v>Annual</c:v>
                </c:pt>
              </c:strCache>
            </c:strRef>
          </c:cat>
          <c:val>
            <c:numRef>
              <c:f>'precip data'!$B$5:$M$5</c:f>
              <c:numCache>
                <c:formatCode>0.00</c:formatCode>
                <c:ptCount val="12"/>
                <c:pt idx="0">
                  <c:v>0.64000000000000024</c:v>
                </c:pt>
                <c:pt idx="1">
                  <c:v>1.1700000000000004</c:v>
                </c:pt>
                <c:pt idx="2">
                  <c:v>1.55</c:v>
                </c:pt>
                <c:pt idx="3">
                  <c:v>2.17</c:v>
                </c:pt>
                <c:pt idx="4">
                  <c:v>2.8699999999999997</c:v>
                </c:pt>
                <c:pt idx="5">
                  <c:v>2.88</c:v>
                </c:pt>
                <c:pt idx="6">
                  <c:v>4.6899999999999995</c:v>
                </c:pt>
                <c:pt idx="7">
                  <c:v>6.6899999999999995</c:v>
                </c:pt>
                <c:pt idx="8">
                  <c:v>6.95</c:v>
                </c:pt>
                <c:pt idx="9">
                  <c:v>11.51</c:v>
                </c:pt>
                <c:pt idx="10">
                  <c:v>12.07</c:v>
                </c:pt>
                <c:pt idx="11">
                  <c:v>13.05</c:v>
                </c:pt>
              </c:numCache>
            </c:numRef>
          </c:val>
        </c:ser>
        <c:ser>
          <c:idx val="2"/>
          <c:order val="2"/>
          <c:tx>
            <c:strRef>
              <c:f>'precip data'!$A$6</c:f>
              <c:strCache>
                <c:ptCount val="1"/>
                <c:pt idx="0">
                  <c:v>1956</c:v>
                </c:pt>
              </c:strCache>
            </c:strRef>
          </c:tx>
          <c:marker>
            <c:symbol val="none"/>
          </c:marker>
          <c:cat>
            <c:strRef>
              <c:f>'precip data'!$B$3:$M$3</c:f>
              <c:strCache>
                <c:ptCount val="12"/>
                <c:pt idx="0">
                  <c:v>Jan</c:v>
                </c:pt>
                <c:pt idx="1">
                  <c:v>Feb</c:v>
                </c:pt>
                <c:pt idx="2">
                  <c:v>Mar</c:v>
                </c:pt>
                <c:pt idx="3">
                  <c:v>Apr</c:v>
                </c:pt>
                <c:pt idx="4">
                  <c:v>May</c:v>
                </c:pt>
                <c:pt idx="5">
                  <c:v>Jun</c:v>
                </c:pt>
                <c:pt idx="6">
                  <c:v>Jul</c:v>
                </c:pt>
                <c:pt idx="7">
                  <c:v>Aug</c:v>
                </c:pt>
                <c:pt idx="8">
                  <c:v>Sept</c:v>
                </c:pt>
                <c:pt idx="9">
                  <c:v>Oct</c:v>
                </c:pt>
                <c:pt idx="10">
                  <c:v>Nov</c:v>
                </c:pt>
                <c:pt idx="11">
                  <c:v>Annual</c:v>
                </c:pt>
              </c:strCache>
            </c:strRef>
          </c:cat>
          <c:val>
            <c:numRef>
              <c:f>'precip data'!$B$6:$M$6</c:f>
            </c:numRef>
          </c:val>
        </c:ser>
        <c:ser>
          <c:idx val="3"/>
          <c:order val="3"/>
          <c:tx>
            <c:strRef>
              <c:f>'precip data'!$A$7</c:f>
              <c:strCache>
                <c:ptCount val="1"/>
                <c:pt idx="0">
                  <c:v>1933</c:v>
                </c:pt>
              </c:strCache>
            </c:strRef>
          </c:tx>
          <c:marker>
            <c:symbol val="none"/>
          </c:marker>
          <c:cat>
            <c:strRef>
              <c:f>'precip data'!$B$3:$M$3</c:f>
              <c:strCache>
                <c:ptCount val="12"/>
                <c:pt idx="0">
                  <c:v>Jan</c:v>
                </c:pt>
                <c:pt idx="1">
                  <c:v>Feb</c:v>
                </c:pt>
                <c:pt idx="2">
                  <c:v>Mar</c:v>
                </c:pt>
                <c:pt idx="3">
                  <c:v>Apr</c:v>
                </c:pt>
                <c:pt idx="4">
                  <c:v>May</c:v>
                </c:pt>
                <c:pt idx="5">
                  <c:v>Jun</c:v>
                </c:pt>
                <c:pt idx="6">
                  <c:v>Jul</c:v>
                </c:pt>
                <c:pt idx="7">
                  <c:v>Aug</c:v>
                </c:pt>
                <c:pt idx="8">
                  <c:v>Sept</c:v>
                </c:pt>
                <c:pt idx="9">
                  <c:v>Oct</c:v>
                </c:pt>
                <c:pt idx="10">
                  <c:v>Nov</c:v>
                </c:pt>
                <c:pt idx="11">
                  <c:v>Annual</c:v>
                </c:pt>
              </c:strCache>
            </c:strRef>
          </c:cat>
          <c:val>
            <c:numRef>
              <c:f>'precip data'!$B$7:$M$7</c:f>
              <c:numCache>
                <c:formatCode>0.00</c:formatCode>
                <c:ptCount val="12"/>
                <c:pt idx="0">
                  <c:v>2.0000000000000007E-2</c:v>
                </c:pt>
                <c:pt idx="1">
                  <c:v>0.31000000000000011</c:v>
                </c:pt>
                <c:pt idx="2">
                  <c:v>0.87000000000000022</c:v>
                </c:pt>
                <c:pt idx="3">
                  <c:v>1.51</c:v>
                </c:pt>
                <c:pt idx="4">
                  <c:v>3.52</c:v>
                </c:pt>
                <c:pt idx="5">
                  <c:v>3.57</c:v>
                </c:pt>
                <c:pt idx="6">
                  <c:v>4.2300000000000004</c:v>
                </c:pt>
                <c:pt idx="7">
                  <c:v>10.25</c:v>
                </c:pt>
                <c:pt idx="8">
                  <c:v>11.13</c:v>
                </c:pt>
                <c:pt idx="9">
                  <c:v>11.62</c:v>
                </c:pt>
                <c:pt idx="10">
                  <c:v>12.2</c:v>
                </c:pt>
                <c:pt idx="11">
                  <c:v>12.22</c:v>
                </c:pt>
              </c:numCache>
            </c:numRef>
          </c:val>
        </c:ser>
        <c:ser>
          <c:idx val="4"/>
          <c:order val="4"/>
          <c:tx>
            <c:strRef>
              <c:f>'precip data'!$A$8</c:f>
              <c:strCache>
                <c:ptCount val="1"/>
                <c:pt idx="0">
                  <c:v>1970</c:v>
                </c:pt>
              </c:strCache>
            </c:strRef>
          </c:tx>
          <c:spPr>
            <a:ln>
              <a:solidFill>
                <a:schemeClr val="accent3">
                  <a:lumMod val="50000"/>
                </a:schemeClr>
              </a:solidFill>
            </a:ln>
          </c:spPr>
          <c:marker>
            <c:symbol val="none"/>
          </c:marker>
          <c:cat>
            <c:strRef>
              <c:f>'precip data'!$B$3:$M$3</c:f>
              <c:strCache>
                <c:ptCount val="12"/>
                <c:pt idx="0">
                  <c:v>Jan</c:v>
                </c:pt>
                <c:pt idx="1">
                  <c:v>Feb</c:v>
                </c:pt>
                <c:pt idx="2">
                  <c:v>Mar</c:v>
                </c:pt>
                <c:pt idx="3">
                  <c:v>Apr</c:v>
                </c:pt>
                <c:pt idx="4">
                  <c:v>May</c:v>
                </c:pt>
                <c:pt idx="5">
                  <c:v>Jun</c:v>
                </c:pt>
                <c:pt idx="6">
                  <c:v>Jul</c:v>
                </c:pt>
                <c:pt idx="7">
                  <c:v>Aug</c:v>
                </c:pt>
                <c:pt idx="8">
                  <c:v>Sept</c:v>
                </c:pt>
                <c:pt idx="9">
                  <c:v>Oct</c:v>
                </c:pt>
                <c:pt idx="10">
                  <c:v>Nov</c:v>
                </c:pt>
                <c:pt idx="11">
                  <c:v>Annual</c:v>
                </c:pt>
              </c:strCache>
            </c:strRef>
          </c:cat>
          <c:val>
            <c:numRef>
              <c:f>'precip data'!$B$8:$M$8</c:f>
              <c:numCache>
                <c:formatCode>0.00</c:formatCode>
                <c:ptCount val="12"/>
                <c:pt idx="0">
                  <c:v>2.0000000000000007E-2</c:v>
                </c:pt>
                <c:pt idx="1">
                  <c:v>4.0000000000000015E-2</c:v>
                </c:pt>
                <c:pt idx="2">
                  <c:v>2.14</c:v>
                </c:pt>
                <c:pt idx="3">
                  <c:v>3.4699999999999998</c:v>
                </c:pt>
                <c:pt idx="4">
                  <c:v>3.7</c:v>
                </c:pt>
                <c:pt idx="5">
                  <c:v>5.24</c:v>
                </c:pt>
                <c:pt idx="6">
                  <c:v>6.63</c:v>
                </c:pt>
                <c:pt idx="7">
                  <c:v>7.9</c:v>
                </c:pt>
                <c:pt idx="8">
                  <c:v>8.24</c:v>
                </c:pt>
                <c:pt idx="9">
                  <c:v>9.3000000000000007</c:v>
                </c:pt>
                <c:pt idx="10">
                  <c:v>9.56</c:v>
                </c:pt>
                <c:pt idx="11">
                  <c:v>9.56</c:v>
                </c:pt>
              </c:numCache>
            </c:numRef>
          </c:val>
        </c:ser>
        <c:ser>
          <c:idx val="5"/>
          <c:order val="5"/>
          <c:tx>
            <c:strRef>
              <c:f>'precip data'!$A$9</c:f>
              <c:strCache>
                <c:ptCount val="1"/>
                <c:pt idx="0">
                  <c:v>1955</c:v>
                </c:pt>
              </c:strCache>
            </c:strRef>
          </c:tx>
          <c:marker>
            <c:symbol val="none"/>
          </c:marker>
          <c:cat>
            <c:strRef>
              <c:f>'precip data'!$B$3:$M$3</c:f>
              <c:strCache>
                <c:ptCount val="12"/>
                <c:pt idx="0">
                  <c:v>Jan</c:v>
                </c:pt>
                <c:pt idx="1">
                  <c:v>Feb</c:v>
                </c:pt>
                <c:pt idx="2">
                  <c:v>Mar</c:v>
                </c:pt>
                <c:pt idx="3">
                  <c:v>Apr</c:v>
                </c:pt>
                <c:pt idx="4">
                  <c:v>May</c:v>
                </c:pt>
                <c:pt idx="5">
                  <c:v>Jun</c:v>
                </c:pt>
                <c:pt idx="6">
                  <c:v>Jul</c:v>
                </c:pt>
                <c:pt idx="7">
                  <c:v>Aug</c:v>
                </c:pt>
                <c:pt idx="8">
                  <c:v>Sept</c:v>
                </c:pt>
                <c:pt idx="9">
                  <c:v>Oct</c:v>
                </c:pt>
                <c:pt idx="10">
                  <c:v>Nov</c:v>
                </c:pt>
                <c:pt idx="11">
                  <c:v>Annual</c:v>
                </c:pt>
              </c:strCache>
            </c:strRef>
          </c:cat>
          <c:val>
            <c:numRef>
              <c:f>'precip data'!$B$9:$M$9</c:f>
              <c:numCache>
                <c:formatCode>0.00</c:formatCode>
                <c:ptCount val="12"/>
                <c:pt idx="0">
                  <c:v>0.53</c:v>
                </c:pt>
                <c:pt idx="1">
                  <c:v>0.59000000000000019</c:v>
                </c:pt>
                <c:pt idx="2">
                  <c:v>0.92</c:v>
                </c:pt>
                <c:pt idx="3">
                  <c:v>1.3</c:v>
                </c:pt>
                <c:pt idx="4">
                  <c:v>4</c:v>
                </c:pt>
                <c:pt idx="5">
                  <c:v>5.49</c:v>
                </c:pt>
                <c:pt idx="6">
                  <c:v>8.84</c:v>
                </c:pt>
                <c:pt idx="7">
                  <c:v>10.33</c:v>
                </c:pt>
                <c:pt idx="8">
                  <c:v>13.46</c:v>
                </c:pt>
                <c:pt idx="9">
                  <c:v>13.59</c:v>
                </c:pt>
                <c:pt idx="10">
                  <c:v>13.61</c:v>
                </c:pt>
                <c:pt idx="11">
                  <c:v>13.71</c:v>
                </c:pt>
              </c:numCache>
            </c:numRef>
          </c:val>
        </c:ser>
        <c:ser>
          <c:idx val="6"/>
          <c:order val="6"/>
          <c:tx>
            <c:strRef>
              <c:f>'precip data'!$A$10</c:f>
              <c:strCache>
                <c:ptCount val="1"/>
                <c:pt idx="0">
                  <c:v>1952</c:v>
                </c:pt>
              </c:strCache>
            </c:strRef>
          </c:tx>
          <c:marker>
            <c:symbol val="none"/>
          </c:marker>
          <c:cat>
            <c:strRef>
              <c:f>'precip data'!$B$3:$M$3</c:f>
              <c:strCache>
                <c:ptCount val="12"/>
                <c:pt idx="0">
                  <c:v>Jan</c:v>
                </c:pt>
                <c:pt idx="1">
                  <c:v>Feb</c:v>
                </c:pt>
                <c:pt idx="2">
                  <c:v>Mar</c:v>
                </c:pt>
                <c:pt idx="3">
                  <c:v>Apr</c:v>
                </c:pt>
                <c:pt idx="4">
                  <c:v>May</c:v>
                </c:pt>
                <c:pt idx="5">
                  <c:v>Jun</c:v>
                </c:pt>
                <c:pt idx="6">
                  <c:v>Jul</c:v>
                </c:pt>
                <c:pt idx="7">
                  <c:v>Aug</c:v>
                </c:pt>
                <c:pt idx="8">
                  <c:v>Sept</c:v>
                </c:pt>
                <c:pt idx="9">
                  <c:v>Oct</c:v>
                </c:pt>
                <c:pt idx="10">
                  <c:v>Nov</c:v>
                </c:pt>
                <c:pt idx="11">
                  <c:v>Annual</c:v>
                </c:pt>
              </c:strCache>
            </c:strRef>
          </c:cat>
          <c:val>
            <c:numRef>
              <c:f>'precip data'!$B$10:$M$10</c:f>
            </c:numRef>
          </c:val>
        </c:ser>
        <c:ser>
          <c:idx val="7"/>
          <c:order val="7"/>
          <c:tx>
            <c:strRef>
              <c:f>'precip data'!$A$11</c:f>
              <c:strCache>
                <c:ptCount val="1"/>
                <c:pt idx="0">
                  <c:v>1934</c:v>
                </c:pt>
              </c:strCache>
            </c:strRef>
          </c:tx>
          <c:marker>
            <c:symbol val="none"/>
          </c:marker>
          <c:cat>
            <c:strRef>
              <c:f>'precip data'!$B$3:$M$3</c:f>
              <c:strCache>
                <c:ptCount val="12"/>
                <c:pt idx="0">
                  <c:v>Jan</c:v>
                </c:pt>
                <c:pt idx="1">
                  <c:v>Feb</c:v>
                </c:pt>
                <c:pt idx="2">
                  <c:v>Mar</c:v>
                </c:pt>
                <c:pt idx="3">
                  <c:v>Apr</c:v>
                </c:pt>
                <c:pt idx="4">
                  <c:v>May</c:v>
                </c:pt>
                <c:pt idx="5">
                  <c:v>Jun</c:v>
                </c:pt>
                <c:pt idx="6">
                  <c:v>Jul</c:v>
                </c:pt>
                <c:pt idx="7">
                  <c:v>Aug</c:v>
                </c:pt>
                <c:pt idx="8">
                  <c:v>Sept</c:v>
                </c:pt>
                <c:pt idx="9">
                  <c:v>Oct</c:v>
                </c:pt>
                <c:pt idx="10">
                  <c:v>Nov</c:v>
                </c:pt>
                <c:pt idx="11">
                  <c:v>Annual</c:v>
                </c:pt>
              </c:strCache>
            </c:strRef>
          </c:cat>
          <c:val>
            <c:numRef>
              <c:f>'precip data'!$B$11:$M$11</c:f>
            </c:numRef>
          </c:val>
        </c:ser>
        <c:ser>
          <c:idx val="8"/>
          <c:order val="8"/>
          <c:tx>
            <c:strRef>
              <c:f>'precip data'!$A$12</c:f>
              <c:strCache>
                <c:ptCount val="1"/>
                <c:pt idx="0">
                  <c:v>1954</c:v>
                </c:pt>
              </c:strCache>
            </c:strRef>
          </c:tx>
          <c:marker>
            <c:symbol val="none"/>
          </c:marker>
          <c:cat>
            <c:strRef>
              <c:f>'precip data'!$B$3:$M$3</c:f>
              <c:strCache>
                <c:ptCount val="12"/>
                <c:pt idx="0">
                  <c:v>Jan</c:v>
                </c:pt>
                <c:pt idx="1">
                  <c:v>Feb</c:v>
                </c:pt>
                <c:pt idx="2">
                  <c:v>Mar</c:v>
                </c:pt>
                <c:pt idx="3">
                  <c:v>Apr</c:v>
                </c:pt>
                <c:pt idx="4">
                  <c:v>May</c:v>
                </c:pt>
                <c:pt idx="5">
                  <c:v>Jun</c:v>
                </c:pt>
                <c:pt idx="6">
                  <c:v>Jul</c:v>
                </c:pt>
                <c:pt idx="7">
                  <c:v>Aug</c:v>
                </c:pt>
                <c:pt idx="8">
                  <c:v>Sept</c:v>
                </c:pt>
                <c:pt idx="9">
                  <c:v>Oct</c:v>
                </c:pt>
                <c:pt idx="10">
                  <c:v>Nov</c:v>
                </c:pt>
                <c:pt idx="11">
                  <c:v>Annual</c:v>
                </c:pt>
              </c:strCache>
            </c:strRef>
          </c:cat>
          <c:val>
            <c:numRef>
              <c:f>'precip data'!$B$12:$M$12</c:f>
            </c:numRef>
          </c:val>
        </c:ser>
        <c:marker val="1"/>
        <c:axId val="142096256"/>
        <c:axId val="142097792"/>
      </c:lineChart>
      <c:catAx>
        <c:axId val="142096256"/>
        <c:scaling>
          <c:orientation val="minMax"/>
        </c:scaling>
        <c:axPos val="b"/>
        <c:majorTickMark val="none"/>
        <c:tickLblPos val="nextTo"/>
        <c:txPr>
          <a:bodyPr/>
          <a:lstStyle/>
          <a:p>
            <a:pPr>
              <a:defRPr sz="1100"/>
            </a:pPr>
            <a:endParaRPr lang="en-US"/>
          </a:p>
        </c:txPr>
        <c:crossAx val="142097792"/>
        <c:crosses val="autoZero"/>
        <c:auto val="1"/>
        <c:lblAlgn val="ctr"/>
        <c:lblOffset val="100"/>
      </c:catAx>
      <c:valAx>
        <c:axId val="142097792"/>
        <c:scaling>
          <c:orientation val="minMax"/>
        </c:scaling>
        <c:axPos val="l"/>
        <c:majorGridlines/>
        <c:title>
          <c:tx>
            <c:rich>
              <a:bodyPr/>
              <a:lstStyle/>
              <a:p>
                <a:pPr>
                  <a:defRPr sz="1200"/>
                </a:pPr>
                <a:r>
                  <a:rPr lang="en-US" sz="1200" dirty="0"/>
                  <a:t>Rainfall (inches)</a:t>
                </a:r>
              </a:p>
            </c:rich>
          </c:tx>
          <c:layout/>
        </c:title>
        <c:numFmt formatCode="0.00" sourceLinked="1"/>
        <c:majorTickMark val="none"/>
        <c:tickLblPos val="nextTo"/>
        <c:txPr>
          <a:bodyPr/>
          <a:lstStyle/>
          <a:p>
            <a:pPr>
              <a:defRPr sz="1100"/>
            </a:pPr>
            <a:endParaRPr lang="en-US"/>
          </a:p>
        </c:txPr>
        <c:crossAx val="142096256"/>
        <c:crosses val="autoZero"/>
        <c:crossBetween val="between"/>
      </c:valAx>
      <c:dTable>
        <c:showHorzBorder val="1"/>
        <c:showVertBorder val="1"/>
        <c:showOutline val="1"/>
        <c:showKeys val="1"/>
        <c:txPr>
          <a:bodyPr/>
          <a:lstStyle/>
          <a:p>
            <a:pPr rtl="0">
              <a:defRPr sz="1400"/>
            </a:pPr>
            <a:endParaRPr lang="en-US"/>
          </a:p>
        </c:txPr>
      </c:dTable>
    </c:plotArea>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7.1362418983341391E-2"/>
          <c:y val="0.20683902466772233"/>
          <c:w val="0.55689753066580983"/>
          <c:h val="0.71252698947697357"/>
        </c:manualLayout>
      </c:layout>
      <c:pieChart>
        <c:varyColors val="1"/>
        <c:ser>
          <c:idx val="0"/>
          <c:order val="0"/>
          <c:dPt>
            <c:idx val="0"/>
            <c:spPr>
              <a:solidFill>
                <a:srgbClr val="0000FF"/>
              </a:solidFill>
            </c:spPr>
          </c:dPt>
          <c:dPt>
            <c:idx val="1"/>
            <c:spPr>
              <a:solidFill>
                <a:schemeClr val="accent2"/>
              </a:solidFill>
            </c:spPr>
          </c:dPt>
          <c:dPt>
            <c:idx val="2"/>
            <c:spPr>
              <a:solidFill>
                <a:srgbClr val="66CCFF"/>
              </a:solidFill>
            </c:spPr>
          </c:dPt>
          <c:dPt>
            <c:idx val="4"/>
            <c:spPr>
              <a:solidFill>
                <a:srgbClr val="FFFF99"/>
              </a:solidFill>
            </c:spPr>
          </c:dPt>
          <c:dPt>
            <c:idx val="6"/>
            <c:spPr>
              <a:solidFill>
                <a:srgbClr val="92D050"/>
              </a:solidFill>
            </c:spPr>
          </c:dPt>
          <c:dLbls>
            <c:txPr>
              <a:bodyPr/>
              <a:lstStyle/>
              <a:p>
                <a:pPr>
                  <a:defRPr sz="1800" b="1"/>
                </a:pPr>
                <a:endParaRPr lang="en-US"/>
              </a:p>
            </c:txPr>
            <c:dLblPos val="bestFit"/>
            <c:showVal val="1"/>
            <c:showLeaderLines val="1"/>
          </c:dLbls>
          <c:cat>
            <c:strRef>
              <c:f>Sheet1!$A$3:$A$9</c:f>
              <c:strCache>
                <c:ptCount val="7"/>
                <c:pt idx="0">
                  <c:v>Amarillo Independent School District</c:v>
                </c:pt>
                <c:pt idx="1">
                  <c:v>City of Amarillo</c:v>
                </c:pt>
                <c:pt idx="2">
                  <c:v>City of Canyon</c:v>
                </c:pt>
                <c:pt idx="3">
                  <c:v>Commercial</c:v>
                </c:pt>
                <c:pt idx="4">
                  <c:v>Industrial</c:v>
                </c:pt>
                <c:pt idx="5">
                  <c:v>Multi-Family Residential</c:v>
                </c:pt>
                <c:pt idx="6">
                  <c:v>Single Family Residential</c:v>
                </c:pt>
              </c:strCache>
            </c:strRef>
          </c:cat>
          <c:val>
            <c:numRef>
              <c:f>Sheet1!$B$3:$B$9</c:f>
              <c:numCache>
                <c:formatCode>0.0%</c:formatCode>
                <c:ptCount val="7"/>
                <c:pt idx="0">
                  <c:v>5.0000000000000018E-3</c:v>
                </c:pt>
                <c:pt idx="1">
                  <c:v>4.0000000000000015E-2</c:v>
                </c:pt>
                <c:pt idx="2">
                  <c:v>1.9000000000000006E-2</c:v>
                </c:pt>
                <c:pt idx="3">
                  <c:v>0.17400000000000004</c:v>
                </c:pt>
                <c:pt idx="4">
                  <c:v>0.14600000000000005</c:v>
                </c:pt>
                <c:pt idx="5">
                  <c:v>6.1000000000000013E-2</c:v>
                </c:pt>
                <c:pt idx="6">
                  <c:v>0.55500000000000005</c:v>
                </c:pt>
              </c:numCache>
            </c:numRef>
          </c:val>
        </c:ser>
        <c:dLbls>
          <c:showVal val="1"/>
        </c:dLbls>
        <c:firstSliceAng val="0"/>
      </c:pieChart>
    </c:plotArea>
    <c:legend>
      <c:legendPos val="r"/>
      <c:layout>
        <c:manualLayout>
          <c:xMode val="edge"/>
          <c:yMode val="edge"/>
          <c:x val="0.67305774278215225"/>
          <c:y val="0.24684461702784566"/>
          <c:w val="0.31843885585730364"/>
          <c:h val="0.68038668154764448"/>
        </c:manualLayout>
      </c:layout>
      <c:txPr>
        <a:bodyPr/>
        <a:lstStyle/>
        <a:p>
          <a:pPr>
            <a:defRPr sz="1600" b="1"/>
          </a:pPr>
          <a:endParaRPr lang="en-US"/>
        </a:p>
      </c:txPr>
    </c:legend>
    <c:plotVisOnly val="1"/>
  </c:chart>
  <c:spPr>
    <a:solidFill>
      <a:prstClr val="white">
        <a:alpha val="53000"/>
      </a:prstClr>
    </a:solidFill>
  </c:sp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7B97FCFE-5DCD-4777-BDE2-18EA45D307E2}" type="datetimeFigureOut">
              <a:rPr lang="en-US"/>
              <a:pPr>
                <a:defRPr/>
              </a:pPr>
              <a:t>04/16/2012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AC1193C0-4DF5-4CEF-8CCB-F6CADAC49E21}"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49964" algn="l" rtl="0" eaLnBrk="0" fontAlgn="base" hangingPunct="0">
      <a:spcBef>
        <a:spcPct val="30000"/>
      </a:spcBef>
      <a:spcAft>
        <a:spcPct val="0"/>
      </a:spcAft>
      <a:defRPr sz="1200" kern="1200">
        <a:solidFill>
          <a:schemeClr val="tx1"/>
        </a:solidFill>
        <a:latin typeface="+mn-lt"/>
        <a:ea typeface="+mn-ea"/>
        <a:cs typeface="+mn-cs"/>
      </a:defRPr>
    </a:lvl2pPr>
    <a:lvl3pPr marL="899919" algn="l" rtl="0" eaLnBrk="0" fontAlgn="base" hangingPunct="0">
      <a:spcBef>
        <a:spcPct val="30000"/>
      </a:spcBef>
      <a:spcAft>
        <a:spcPct val="0"/>
      </a:spcAft>
      <a:defRPr sz="1200" kern="1200">
        <a:solidFill>
          <a:schemeClr val="tx1"/>
        </a:solidFill>
        <a:latin typeface="+mn-lt"/>
        <a:ea typeface="+mn-ea"/>
        <a:cs typeface="+mn-cs"/>
      </a:defRPr>
    </a:lvl3pPr>
    <a:lvl4pPr marL="1349870" algn="l" rtl="0" eaLnBrk="0" fontAlgn="base" hangingPunct="0">
      <a:spcBef>
        <a:spcPct val="30000"/>
      </a:spcBef>
      <a:spcAft>
        <a:spcPct val="0"/>
      </a:spcAft>
      <a:defRPr sz="1200" kern="1200">
        <a:solidFill>
          <a:schemeClr val="tx1"/>
        </a:solidFill>
        <a:latin typeface="+mn-lt"/>
        <a:ea typeface="+mn-ea"/>
        <a:cs typeface="+mn-cs"/>
      </a:defRPr>
    </a:lvl4pPr>
    <a:lvl5pPr marL="1799839" algn="l" rtl="0" eaLnBrk="0" fontAlgn="base" hangingPunct="0">
      <a:spcBef>
        <a:spcPct val="30000"/>
      </a:spcBef>
      <a:spcAft>
        <a:spcPct val="0"/>
      </a:spcAft>
      <a:defRPr sz="1200" kern="1200">
        <a:solidFill>
          <a:schemeClr val="tx1"/>
        </a:solidFill>
        <a:latin typeface="+mn-lt"/>
        <a:ea typeface="+mn-ea"/>
        <a:cs typeface="+mn-cs"/>
      </a:defRPr>
    </a:lvl5pPr>
    <a:lvl6pPr marL="2249791" algn="l" defTabSz="899919" rtl="0" eaLnBrk="1" latinLnBrk="0" hangingPunct="1">
      <a:defRPr sz="1200" kern="1200">
        <a:solidFill>
          <a:schemeClr val="tx1"/>
        </a:solidFill>
        <a:latin typeface="+mn-lt"/>
        <a:ea typeface="+mn-ea"/>
        <a:cs typeface="+mn-cs"/>
      </a:defRPr>
    </a:lvl6pPr>
    <a:lvl7pPr marL="2699747" algn="l" defTabSz="899919" rtl="0" eaLnBrk="1" latinLnBrk="0" hangingPunct="1">
      <a:defRPr sz="1200" kern="1200">
        <a:solidFill>
          <a:schemeClr val="tx1"/>
        </a:solidFill>
        <a:latin typeface="+mn-lt"/>
        <a:ea typeface="+mn-ea"/>
        <a:cs typeface="+mn-cs"/>
      </a:defRPr>
    </a:lvl7pPr>
    <a:lvl8pPr marL="3149696" algn="l" defTabSz="899919" rtl="0" eaLnBrk="1" latinLnBrk="0" hangingPunct="1">
      <a:defRPr sz="1200" kern="1200">
        <a:solidFill>
          <a:schemeClr val="tx1"/>
        </a:solidFill>
        <a:latin typeface="+mn-lt"/>
        <a:ea typeface="+mn-ea"/>
        <a:cs typeface="+mn-cs"/>
      </a:defRPr>
    </a:lvl8pPr>
    <a:lvl9pPr marL="3599663" algn="l" defTabSz="89991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174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49A2D2-4131-4190-8F76-7486D1A7EDF8}" type="slidenum">
              <a:rPr lang="en-US" smtClean="0"/>
              <a:pPr fontAlgn="base">
                <a:spcBef>
                  <a:spcPct val="0"/>
                </a:spcBef>
                <a:spcAft>
                  <a:spcPct val="0"/>
                </a:spcAft>
                <a:defRPr/>
              </a:pPr>
              <a:t>15</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9"/>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49964" indent="0" algn="ctr">
              <a:buNone/>
              <a:defRPr>
                <a:solidFill>
                  <a:schemeClr val="tx1">
                    <a:tint val="75000"/>
                  </a:schemeClr>
                </a:solidFill>
              </a:defRPr>
            </a:lvl2pPr>
            <a:lvl3pPr marL="899919" indent="0" algn="ctr">
              <a:buNone/>
              <a:defRPr>
                <a:solidFill>
                  <a:schemeClr val="tx1">
                    <a:tint val="75000"/>
                  </a:schemeClr>
                </a:solidFill>
              </a:defRPr>
            </a:lvl3pPr>
            <a:lvl4pPr marL="1349870" indent="0" algn="ctr">
              <a:buNone/>
              <a:defRPr>
                <a:solidFill>
                  <a:schemeClr val="tx1">
                    <a:tint val="75000"/>
                  </a:schemeClr>
                </a:solidFill>
              </a:defRPr>
            </a:lvl4pPr>
            <a:lvl5pPr marL="1799839" indent="0" algn="ctr">
              <a:buNone/>
              <a:defRPr>
                <a:solidFill>
                  <a:schemeClr val="tx1">
                    <a:tint val="75000"/>
                  </a:schemeClr>
                </a:solidFill>
              </a:defRPr>
            </a:lvl5pPr>
            <a:lvl6pPr marL="2249791" indent="0" algn="ctr">
              <a:buNone/>
              <a:defRPr>
                <a:solidFill>
                  <a:schemeClr val="tx1">
                    <a:tint val="75000"/>
                  </a:schemeClr>
                </a:solidFill>
              </a:defRPr>
            </a:lvl6pPr>
            <a:lvl7pPr marL="2699747" indent="0" algn="ctr">
              <a:buNone/>
              <a:defRPr>
                <a:solidFill>
                  <a:schemeClr val="tx1">
                    <a:tint val="75000"/>
                  </a:schemeClr>
                </a:solidFill>
              </a:defRPr>
            </a:lvl7pPr>
            <a:lvl8pPr marL="3149696" indent="0" algn="ctr">
              <a:buNone/>
              <a:defRPr>
                <a:solidFill>
                  <a:schemeClr val="tx1">
                    <a:tint val="75000"/>
                  </a:schemeClr>
                </a:solidFill>
              </a:defRPr>
            </a:lvl8pPr>
            <a:lvl9pPr marL="3599663"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FE0A1B8-C583-4B01-B343-E38E58F13302}" type="datetimeFigureOut">
              <a:rPr lang="en-US"/>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3BF6CFC-F0D6-40D1-97CC-3A0D73D8C6A4}"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54B6BB4-EAF0-43D8-A729-3A0EDC7B478E}" type="datetimeFigureOut">
              <a:rPr lang="en-US"/>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8872995-E3C1-411C-8EAB-BC7E0513635F}" type="slidenum">
              <a:rPr lang="en-US"/>
              <a:pPr>
                <a:defRPr/>
              </a:pPr>
              <a:t>‹#›</a:t>
            </a:fld>
            <a:endParaRPr 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39"/>
            <a:ext cx="7772400" cy="1470025"/>
          </a:xfrm>
        </p:spPr>
        <p:txBody>
          <a:bodyPr/>
          <a:lstStyle/>
          <a:p>
            <a:r>
              <a:rPr lang="en-US" smtClean="0"/>
              <a:t>Click to edit Master title style</a:t>
            </a:r>
            <a:endParaRPr lang="en-US"/>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08546" indent="0" algn="ctr">
              <a:buNone/>
              <a:defRPr>
                <a:solidFill>
                  <a:schemeClr val="tx1">
                    <a:tint val="75000"/>
                  </a:schemeClr>
                </a:solidFill>
              </a:defRPr>
            </a:lvl2pPr>
            <a:lvl3pPr marL="1017109" indent="0" algn="ctr">
              <a:buNone/>
              <a:defRPr>
                <a:solidFill>
                  <a:schemeClr val="tx1">
                    <a:tint val="75000"/>
                  </a:schemeClr>
                </a:solidFill>
              </a:defRPr>
            </a:lvl3pPr>
            <a:lvl4pPr marL="1525665" indent="0" algn="ctr">
              <a:buNone/>
              <a:defRPr>
                <a:solidFill>
                  <a:schemeClr val="tx1">
                    <a:tint val="75000"/>
                  </a:schemeClr>
                </a:solidFill>
              </a:defRPr>
            </a:lvl4pPr>
            <a:lvl5pPr marL="2034219" indent="0" algn="ctr">
              <a:buNone/>
              <a:defRPr>
                <a:solidFill>
                  <a:schemeClr val="tx1">
                    <a:tint val="75000"/>
                  </a:schemeClr>
                </a:solidFill>
              </a:defRPr>
            </a:lvl5pPr>
            <a:lvl6pPr marL="2542775" indent="0" algn="ctr">
              <a:buNone/>
              <a:defRPr>
                <a:solidFill>
                  <a:schemeClr val="tx1">
                    <a:tint val="75000"/>
                  </a:schemeClr>
                </a:solidFill>
              </a:defRPr>
            </a:lvl6pPr>
            <a:lvl7pPr marL="3051317" indent="0" algn="ctr">
              <a:buNone/>
              <a:defRPr>
                <a:solidFill>
                  <a:schemeClr val="tx1">
                    <a:tint val="75000"/>
                  </a:schemeClr>
                </a:solidFill>
              </a:defRPr>
            </a:lvl7pPr>
            <a:lvl8pPr marL="3559870" indent="0" algn="ctr">
              <a:buNone/>
              <a:defRPr>
                <a:solidFill>
                  <a:schemeClr val="tx1">
                    <a:tint val="75000"/>
                  </a:schemeClr>
                </a:solidFill>
              </a:defRPr>
            </a:lvl8pPr>
            <a:lvl9pPr marL="4068431" indent="0" algn="ctr">
              <a:buNone/>
              <a:defRPr>
                <a:solidFill>
                  <a:schemeClr val="tx1">
                    <a:tint val="75000"/>
                  </a:schemeClr>
                </a:solidFill>
              </a:defRPr>
            </a:lvl9pPr>
          </a:lstStyle>
          <a:p>
            <a:r>
              <a:rPr lang="en-US" smtClean="0"/>
              <a:t>Click to edit Master subtitle style</a:t>
            </a:r>
            <a:endParaRPr lang="en-US"/>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en-US"/>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en-US"/>
          </a:p>
        </p:txBody>
      </p:sp>
      <p:sp>
        <p:nvSpPr>
          <p:cNvPr id="3" name="Espace réservé du texte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08546" indent="0">
              <a:buNone/>
              <a:defRPr sz="2000">
                <a:solidFill>
                  <a:schemeClr val="tx1">
                    <a:tint val="75000"/>
                  </a:schemeClr>
                </a:solidFill>
              </a:defRPr>
            </a:lvl2pPr>
            <a:lvl3pPr marL="1017109" indent="0">
              <a:buNone/>
              <a:defRPr sz="1800">
                <a:solidFill>
                  <a:schemeClr val="tx1">
                    <a:tint val="75000"/>
                  </a:schemeClr>
                </a:solidFill>
              </a:defRPr>
            </a:lvl3pPr>
            <a:lvl4pPr marL="1525665" indent="0">
              <a:buNone/>
              <a:defRPr sz="1500">
                <a:solidFill>
                  <a:schemeClr val="tx1">
                    <a:tint val="75000"/>
                  </a:schemeClr>
                </a:solidFill>
              </a:defRPr>
            </a:lvl4pPr>
            <a:lvl5pPr marL="2034219" indent="0">
              <a:buNone/>
              <a:defRPr sz="1500">
                <a:solidFill>
                  <a:schemeClr val="tx1">
                    <a:tint val="75000"/>
                  </a:schemeClr>
                </a:solidFill>
              </a:defRPr>
            </a:lvl5pPr>
            <a:lvl6pPr marL="2542775" indent="0">
              <a:buNone/>
              <a:defRPr sz="1500">
                <a:solidFill>
                  <a:schemeClr val="tx1">
                    <a:tint val="75000"/>
                  </a:schemeClr>
                </a:solidFill>
              </a:defRPr>
            </a:lvl6pPr>
            <a:lvl7pPr marL="3051317" indent="0">
              <a:buNone/>
              <a:defRPr sz="1500">
                <a:solidFill>
                  <a:schemeClr val="tx1">
                    <a:tint val="75000"/>
                  </a:schemeClr>
                </a:solidFill>
              </a:defRPr>
            </a:lvl7pPr>
            <a:lvl8pPr marL="3559870" indent="0">
              <a:buNone/>
              <a:defRPr sz="1500">
                <a:solidFill>
                  <a:schemeClr val="tx1">
                    <a:tint val="75000"/>
                  </a:schemeClr>
                </a:solidFill>
              </a:defRPr>
            </a:lvl8pPr>
            <a:lvl9pPr marL="4068431" indent="0">
              <a:buNone/>
              <a:defRPr sz="15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en-US"/>
          </a:p>
        </p:txBody>
      </p:sp>
      <p:sp>
        <p:nvSpPr>
          <p:cNvPr id="3" name="Espace réservé du contenu 2"/>
          <p:cNvSpPr>
            <a:spLocks noGrp="1"/>
          </p:cNvSpPr>
          <p:nvPr>
            <p:ph sz="half" idx="1"/>
          </p:nvPr>
        </p:nvSpPr>
        <p:spPr>
          <a:xfrm>
            <a:off x="457200" y="1200334"/>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u contenu 3"/>
          <p:cNvSpPr>
            <a:spLocks noGrp="1"/>
          </p:cNvSpPr>
          <p:nvPr>
            <p:ph sz="half" idx="2"/>
          </p:nvPr>
        </p:nvSpPr>
        <p:spPr>
          <a:xfrm>
            <a:off x="4648200" y="1200334"/>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4"/>
            <a:ext cx="8229600" cy="1143000"/>
          </a:xfrm>
        </p:spPr>
        <p:txBody>
          <a:bodyPr/>
          <a:lstStyle>
            <a:lvl1pPr>
              <a:defRPr/>
            </a:lvl1pPr>
          </a:lstStyle>
          <a:p>
            <a:r>
              <a:rPr lang="en-US" smtClean="0"/>
              <a:t>Click to edit Master title style</a:t>
            </a:r>
            <a:endParaRPr lang="en-US"/>
          </a:p>
        </p:txBody>
      </p:sp>
      <p:sp>
        <p:nvSpPr>
          <p:cNvPr id="3" name="Espace réservé du texte 2"/>
          <p:cNvSpPr>
            <a:spLocks noGrp="1"/>
          </p:cNvSpPr>
          <p:nvPr>
            <p:ph type="body" idx="1"/>
          </p:nvPr>
        </p:nvSpPr>
        <p:spPr>
          <a:xfrm>
            <a:off x="457201" y="1535121"/>
            <a:ext cx="4040188" cy="639763"/>
          </a:xfrm>
        </p:spPr>
        <p:txBody>
          <a:bodyPr anchor="b"/>
          <a:lstStyle>
            <a:lvl1pPr marL="0" indent="0">
              <a:buNone/>
              <a:defRPr sz="2700" b="1"/>
            </a:lvl1pPr>
            <a:lvl2pPr marL="508546" indent="0">
              <a:buNone/>
              <a:defRPr sz="2300" b="1"/>
            </a:lvl2pPr>
            <a:lvl3pPr marL="1017109" indent="0">
              <a:buNone/>
              <a:defRPr sz="2000" b="1"/>
            </a:lvl3pPr>
            <a:lvl4pPr marL="1525665" indent="0">
              <a:buNone/>
              <a:defRPr sz="1800" b="1"/>
            </a:lvl4pPr>
            <a:lvl5pPr marL="2034219" indent="0">
              <a:buNone/>
              <a:defRPr sz="1800" b="1"/>
            </a:lvl5pPr>
            <a:lvl6pPr marL="2542775" indent="0">
              <a:buNone/>
              <a:defRPr sz="1800" b="1"/>
            </a:lvl6pPr>
            <a:lvl7pPr marL="3051317" indent="0">
              <a:buNone/>
              <a:defRPr sz="1800" b="1"/>
            </a:lvl7pPr>
            <a:lvl8pPr marL="3559870" indent="0">
              <a:buNone/>
              <a:defRPr sz="1800" b="1"/>
            </a:lvl8pPr>
            <a:lvl9pPr marL="4068431" indent="0">
              <a:buNone/>
              <a:defRPr sz="1800" b="1"/>
            </a:lvl9pPr>
          </a:lstStyle>
          <a:p>
            <a:pPr lvl="0"/>
            <a:r>
              <a:rPr lang="en-US" smtClean="0"/>
              <a:t>Click to edit Master text styles</a:t>
            </a:r>
          </a:p>
        </p:txBody>
      </p:sp>
      <p:sp>
        <p:nvSpPr>
          <p:cNvPr id="4" name="Espace réservé du contenu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Espace réservé du texte 4"/>
          <p:cNvSpPr>
            <a:spLocks noGrp="1"/>
          </p:cNvSpPr>
          <p:nvPr>
            <p:ph type="body" sz="quarter" idx="3"/>
          </p:nvPr>
        </p:nvSpPr>
        <p:spPr>
          <a:xfrm>
            <a:off x="4645092" y="1535121"/>
            <a:ext cx="4041775" cy="639763"/>
          </a:xfrm>
        </p:spPr>
        <p:txBody>
          <a:bodyPr anchor="b"/>
          <a:lstStyle>
            <a:lvl1pPr marL="0" indent="0">
              <a:buNone/>
              <a:defRPr sz="2700" b="1"/>
            </a:lvl1pPr>
            <a:lvl2pPr marL="508546" indent="0">
              <a:buNone/>
              <a:defRPr sz="2300" b="1"/>
            </a:lvl2pPr>
            <a:lvl3pPr marL="1017109" indent="0">
              <a:buNone/>
              <a:defRPr sz="2000" b="1"/>
            </a:lvl3pPr>
            <a:lvl4pPr marL="1525665" indent="0">
              <a:buNone/>
              <a:defRPr sz="1800" b="1"/>
            </a:lvl4pPr>
            <a:lvl5pPr marL="2034219" indent="0">
              <a:buNone/>
              <a:defRPr sz="1800" b="1"/>
            </a:lvl5pPr>
            <a:lvl6pPr marL="2542775" indent="0">
              <a:buNone/>
              <a:defRPr sz="1800" b="1"/>
            </a:lvl6pPr>
            <a:lvl7pPr marL="3051317" indent="0">
              <a:buNone/>
              <a:defRPr sz="1800" b="1"/>
            </a:lvl7pPr>
            <a:lvl8pPr marL="3559870" indent="0">
              <a:buNone/>
              <a:defRPr sz="1800" b="1"/>
            </a:lvl8pPr>
            <a:lvl9pPr marL="4068431" indent="0">
              <a:buNone/>
              <a:defRPr sz="1800" b="1"/>
            </a:lvl9pPr>
          </a:lstStyle>
          <a:p>
            <a:pPr lvl="0"/>
            <a:r>
              <a:rPr lang="en-US" smtClean="0"/>
              <a:t>Click to edit Master text styles</a:t>
            </a:r>
          </a:p>
        </p:txBody>
      </p:sp>
      <p:sp>
        <p:nvSpPr>
          <p:cNvPr id="6" name="Espace réservé du contenu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Espace réservé du pied de page 4"/>
          <p:cNvSpPr>
            <a:spLocks noGrp="1"/>
          </p:cNvSpPr>
          <p:nvPr>
            <p:ph type="ftr" sz="quarter" idx="11"/>
          </p:nvPr>
        </p:nvSpPr>
        <p:spPr/>
        <p:txBody>
          <a:bodyPr/>
          <a:lstStyle>
            <a:lvl1pPr>
              <a:defRPr/>
            </a:lvl1pPr>
          </a:lstStyle>
          <a:p>
            <a:pPr>
              <a:defRPr/>
            </a:pPr>
            <a:endParaRPr lang="en-US" dirty="0"/>
          </a:p>
        </p:txBody>
      </p:sp>
      <p:sp>
        <p:nvSpPr>
          <p:cNvPr id="9"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en-US"/>
          </a:p>
        </p:txBody>
      </p:sp>
      <p:sp>
        <p:nvSpPr>
          <p:cNvPr id="3"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Espace réservé du pied de page 4"/>
          <p:cNvSpPr>
            <a:spLocks noGrp="1"/>
          </p:cNvSpPr>
          <p:nvPr>
            <p:ph type="ftr" sz="quarter" idx="11"/>
          </p:nvPr>
        </p:nvSpPr>
        <p:spPr/>
        <p:txBody>
          <a:bodyPr/>
          <a:lstStyle>
            <a:lvl1pPr>
              <a:defRPr/>
            </a:lvl1pPr>
          </a:lstStyle>
          <a:p>
            <a:pPr>
              <a:defRPr/>
            </a:pPr>
            <a:endParaRPr lang="en-US" dirty="0"/>
          </a:p>
        </p:txBody>
      </p:sp>
      <p:sp>
        <p:nvSpPr>
          <p:cNvPr id="5"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Espace réservé du pied de page 4"/>
          <p:cNvSpPr>
            <a:spLocks noGrp="1"/>
          </p:cNvSpPr>
          <p:nvPr>
            <p:ph type="ftr" sz="quarter" idx="11"/>
          </p:nvPr>
        </p:nvSpPr>
        <p:spPr/>
        <p:txBody>
          <a:bodyPr/>
          <a:lstStyle>
            <a:lvl1pPr>
              <a:defRPr/>
            </a:lvl1pPr>
          </a:lstStyle>
          <a:p>
            <a:pPr>
              <a:defRPr/>
            </a:pPr>
            <a:endParaRPr lang="en-US" dirty="0"/>
          </a:p>
        </p:txBody>
      </p:sp>
      <p:sp>
        <p:nvSpPr>
          <p:cNvPr id="4"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24" y="273231"/>
            <a:ext cx="3008313" cy="1162051"/>
          </a:xfrm>
        </p:spPr>
        <p:txBody>
          <a:bodyPr anchor="b"/>
          <a:lstStyle>
            <a:lvl1pPr algn="l">
              <a:defRPr sz="2300" b="1"/>
            </a:lvl1pPr>
          </a:lstStyle>
          <a:p>
            <a:r>
              <a:rPr lang="en-US" smtClean="0"/>
              <a:t>Click to edit Master title style</a:t>
            </a:r>
            <a:endParaRPr lang="en-US"/>
          </a:p>
        </p:txBody>
      </p:sp>
      <p:sp>
        <p:nvSpPr>
          <p:cNvPr id="3" name="Espace réservé du contenu 2"/>
          <p:cNvSpPr>
            <a:spLocks noGrp="1"/>
          </p:cNvSpPr>
          <p:nvPr>
            <p:ph idx="1"/>
          </p:nvPr>
        </p:nvSpPr>
        <p:spPr>
          <a:xfrm>
            <a:off x="3575051" y="27306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u texte 3"/>
          <p:cNvSpPr>
            <a:spLocks noGrp="1"/>
          </p:cNvSpPr>
          <p:nvPr>
            <p:ph type="body" sz="half" idx="2"/>
          </p:nvPr>
        </p:nvSpPr>
        <p:spPr>
          <a:xfrm>
            <a:off x="457224" y="1435111"/>
            <a:ext cx="3008313" cy="4691064"/>
          </a:xfrm>
        </p:spPr>
        <p:txBody>
          <a:bodyPr/>
          <a:lstStyle>
            <a:lvl1pPr marL="0" indent="0">
              <a:buNone/>
              <a:defRPr sz="1500"/>
            </a:lvl1pPr>
            <a:lvl2pPr marL="508546" indent="0">
              <a:buNone/>
              <a:defRPr sz="1400"/>
            </a:lvl2pPr>
            <a:lvl3pPr marL="1017109" indent="0">
              <a:buNone/>
              <a:defRPr sz="1100"/>
            </a:lvl3pPr>
            <a:lvl4pPr marL="1525665" indent="0">
              <a:buNone/>
              <a:defRPr sz="1000"/>
            </a:lvl4pPr>
            <a:lvl5pPr marL="2034219" indent="0">
              <a:buNone/>
              <a:defRPr sz="1000"/>
            </a:lvl5pPr>
            <a:lvl6pPr marL="2542775" indent="0">
              <a:buNone/>
              <a:defRPr sz="1000"/>
            </a:lvl6pPr>
            <a:lvl7pPr marL="3051317" indent="0">
              <a:buNone/>
              <a:defRPr sz="1000"/>
            </a:lvl7pPr>
            <a:lvl8pPr marL="3559870" indent="0">
              <a:buNone/>
              <a:defRPr sz="1000"/>
            </a:lvl8pPr>
            <a:lvl9pPr marL="4068431"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783"/>
            <a:ext cx="5486400" cy="566739"/>
          </a:xfrm>
        </p:spPr>
        <p:txBody>
          <a:bodyPr anchor="b"/>
          <a:lstStyle>
            <a:lvl1pPr algn="l">
              <a:defRPr sz="2300" b="1"/>
            </a:lvl1pPr>
          </a:lstStyle>
          <a:p>
            <a:r>
              <a:rPr lang="en-US" smtClean="0"/>
              <a:t>Click to edit Master title style</a:t>
            </a:r>
            <a:endParaRPr lang="en-US"/>
          </a:p>
        </p:txBody>
      </p:sp>
      <p:sp>
        <p:nvSpPr>
          <p:cNvPr id="3" name="Espace réservé pour une image  2"/>
          <p:cNvSpPr>
            <a:spLocks noGrp="1"/>
          </p:cNvSpPr>
          <p:nvPr>
            <p:ph type="pic" idx="1"/>
          </p:nvPr>
        </p:nvSpPr>
        <p:spPr>
          <a:xfrm>
            <a:off x="1792288" y="612776"/>
            <a:ext cx="5486400" cy="4114800"/>
          </a:xfrm>
        </p:spPr>
        <p:txBody>
          <a:bodyPr rtlCol="0">
            <a:normAutofit/>
          </a:bodyPr>
          <a:lstStyle>
            <a:lvl1pPr marL="0" indent="0">
              <a:buNone/>
              <a:defRPr sz="3600"/>
            </a:lvl1pPr>
            <a:lvl2pPr marL="508546" indent="0">
              <a:buNone/>
              <a:defRPr sz="3200"/>
            </a:lvl2pPr>
            <a:lvl3pPr marL="1017109" indent="0">
              <a:buNone/>
              <a:defRPr sz="2700"/>
            </a:lvl3pPr>
            <a:lvl4pPr marL="1525665" indent="0">
              <a:buNone/>
              <a:defRPr sz="2300"/>
            </a:lvl4pPr>
            <a:lvl5pPr marL="2034219" indent="0">
              <a:buNone/>
              <a:defRPr sz="2300"/>
            </a:lvl5pPr>
            <a:lvl6pPr marL="2542775" indent="0">
              <a:buNone/>
              <a:defRPr sz="2300"/>
            </a:lvl6pPr>
            <a:lvl7pPr marL="3051317" indent="0">
              <a:buNone/>
              <a:defRPr sz="2300"/>
            </a:lvl7pPr>
            <a:lvl8pPr marL="3559870" indent="0">
              <a:buNone/>
              <a:defRPr sz="2300"/>
            </a:lvl8pPr>
            <a:lvl9pPr marL="4068431" indent="0">
              <a:buNone/>
              <a:defRPr sz="2300"/>
            </a:lvl9pPr>
          </a:lstStyle>
          <a:p>
            <a:pPr lvl="0"/>
            <a:r>
              <a:rPr lang="en-US" noProof="0" dirty="0" smtClean="0"/>
              <a:t>Click icon to add picture</a:t>
            </a:r>
          </a:p>
        </p:txBody>
      </p:sp>
      <p:sp>
        <p:nvSpPr>
          <p:cNvPr id="4" name="Espace réservé du texte 3"/>
          <p:cNvSpPr>
            <a:spLocks noGrp="1"/>
          </p:cNvSpPr>
          <p:nvPr>
            <p:ph type="body" sz="half" idx="2"/>
          </p:nvPr>
        </p:nvSpPr>
        <p:spPr>
          <a:xfrm>
            <a:off x="1792288" y="5367352"/>
            <a:ext cx="5486400" cy="804863"/>
          </a:xfrm>
        </p:spPr>
        <p:txBody>
          <a:bodyPr/>
          <a:lstStyle>
            <a:lvl1pPr marL="0" indent="0">
              <a:buNone/>
              <a:defRPr sz="1500"/>
            </a:lvl1pPr>
            <a:lvl2pPr marL="508546" indent="0">
              <a:buNone/>
              <a:defRPr sz="1400"/>
            </a:lvl2pPr>
            <a:lvl3pPr marL="1017109" indent="0">
              <a:buNone/>
              <a:defRPr sz="1100"/>
            </a:lvl3pPr>
            <a:lvl4pPr marL="1525665" indent="0">
              <a:buNone/>
              <a:defRPr sz="1000"/>
            </a:lvl4pPr>
            <a:lvl5pPr marL="2034219" indent="0">
              <a:buNone/>
              <a:defRPr sz="1000"/>
            </a:lvl5pPr>
            <a:lvl6pPr marL="2542775" indent="0">
              <a:buNone/>
              <a:defRPr sz="1000"/>
            </a:lvl6pPr>
            <a:lvl7pPr marL="3051317" indent="0">
              <a:buNone/>
              <a:defRPr sz="1000"/>
            </a:lvl7pPr>
            <a:lvl8pPr marL="3559870" indent="0">
              <a:buNone/>
              <a:defRPr sz="1000"/>
            </a:lvl8pPr>
            <a:lvl9pPr marL="4068431"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en-US"/>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813"/>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813"/>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35FE460-F222-42C8-B1BC-00C8629ED805}" type="datetimeFigureOut">
              <a:rPr lang="en-US"/>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4CB793C-6445-4E78-9B2A-016B79C7D717}" type="slidenum">
              <a:rPr lang="en-US"/>
              <a:pPr>
                <a:defRPr/>
              </a:pPr>
              <a:t>‹#›</a:t>
            </a:fld>
            <a:endParaRPr 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06381"/>
            <a:ext cx="2057400" cy="4387851"/>
          </a:xfrm>
        </p:spPr>
        <p:txBody>
          <a:bodyPr vert="eaVert"/>
          <a:lstStyle/>
          <a:p>
            <a:r>
              <a:rPr lang="en-US" smtClean="0"/>
              <a:t>Click to edit Master title style</a:t>
            </a:r>
            <a:endParaRPr lang="en-US"/>
          </a:p>
        </p:txBody>
      </p:sp>
      <p:sp>
        <p:nvSpPr>
          <p:cNvPr id="3" name="Espace réservé du texte vertical 2"/>
          <p:cNvSpPr>
            <a:spLocks noGrp="1"/>
          </p:cNvSpPr>
          <p:nvPr>
            <p:ph type="body" orient="vert" idx="1"/>
          </p:nvPr>
        </p:nvSpPr>
        <p:spPr>
          <a:xfrm>
            <a:off x="457200" y="206381"/>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31"/>
            <a:ext cx="77724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08871" indent="0" algn="ctr">
              <a:buNone/>
              <a:defRPr>
                <a:solidFill>
                  <a:schemeClr val="tx1">
                    <a:tint val="75000"/>
                  </a:schemeClr>
                </a:solidFill>
              </a:defRPr>
            </a:lvl2pPr>
            <a:lvl3pPr marL="1017758" indent="0" algn="ctr">
              <a:buNone/>
              <a:defRPr>
                <a:solidFill>
                  <a:schemeClr val="tx1">
                    <a:tint val="75000"/>
                  </a:schemeClr>
                </a:solidFill>
              </a:defRPr>
            </a:lvl3pPr>
            <a:lvl4pPr marL="1526639" indent="0" algn="ctr">
              <a:buNone/>
              <a:defRPr>
                <a:solidFill>
                  <a:schemeClr val="tx1">
                    <a:tint val="75000"/>
                  </a:schemeClr>
                </a:solidFill>
              </a:defRPr>
            </a:lvl4pPr>
            <a:lvl5pPr marL="2035518" indent="0" algn="ctr">
              <a:buNone/>
              <a:defRPr>
                <a:solidFill>
                  <a:schemeClr val="tx1">
                    <a:tint val="75000"/>
                  </a:schemeClr>
                </a:solidFill>
              </a:defRPr>
            </a:lvl5pPr>
            <a:lvl6pPr marL="2544401" indent="0" algn="ctr">
              <a:buNone/>
              <a:defRPr>
                <a:solidFill>
                  <a:schemeClr val="tx1">
                    <a:tint val="75000"/>
                  </a:schemeClr>
                </a:solidFill>
              </a:defRPr>
            </a:lvl6pPr>
            <a:lvl7pPr marL="3053266" indent="0" algn="ctr">
              <a:buNone/>
              <a:defRPr>
                <a:solidFill>
                  <a:schemeClr val="tx1">
                    <a:tint val="75000"/>
                  </a:schemeClr>
                </a:solidFill>
              </a:defRPr>
            </a:lvl7pPr>
            <a:lvl8pPr marL="3562145" indent="0" algn="ctr">
              <a:buNone/>
              <a:defRPr>
                <a:solidFill>
                  <a:schemeClr val="tx1">
                    <a:tint val="75000"/>
                  </a:schemeClr>
                </a:solidFill>
              </a:defRPr>
            </a:lvl8pPr>
            <a:lvl9pPr marL="4071030"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08871" indent="0">
              <a:buNone/>
              <a:defRPr sz="2000">
                <a:solidFill>
                  <a:schemeClr val="tx1">
                    <a:tint val="75000"/>
                  </a:schemeClr>
                </a:solidFill>
              </a:defRPr>
            </a:lvl2pPr>
            <a:lvl3pPr marL="1017758" indent="0">
              <a:buNone/>
              <a:defRPr sz="1800">
                <a:solidFill>
                  <a:schemeClr val="tx1">
                    <a:tint val="75000"/>
                  </a:schemeClr>
                </a:solidFill>
              </a:defRPr>
            </a:lvl3pPr>
            <a:lvl4pPr marL="1526639" indent="0">
              <a:buNone/>
              <a:defRPr sz="1500">
                <a:solidFill>
                  <a:schemeClr val="tx1">
                    <a:tint val="75000"/>
                  </a:schemeClr>
                </a:solidFill>
              </a:defRPr>
            </a:lvl4pPr>
            <a:lvl5pPr marL="2035518" indent="0">
              <a:buNone/>
              <a:defRPr sz="1500">
                <a:solidFill>
                  <a:schemeClr val="tx1">
                    <a:tint val="75000"/>
                  </a:schemeClr>
                </a:solidFill>
              </a:defRPr>
            </a:lvl5pPr>
            <a:lvl6pPr marL="2544401" indent="0">
              <a:buNone/>
              <a:defRPr sz="1500">
                <a:solidFill>
                  <a:schemeClr val="tx1">
                    <a:tint val="75000"/>
                  </a:schemeClr>
                </a:solidFill>
              </a:defRPr>
            </a:lvl6pPr>
            <a:lvl7pPr marL="3053266" indent="0">
              <a:buNone/>
              <a:defRPr sz="1500">
                <a:solidFill>
                  <a:schemeClr val="tx1">
                    <a:tint val="75000"/>
                  </a:schemeClr>
                </a:solidFill>
              </a:defRPr>
            </a:lvl7pPr>
            <a:lvl8pPr marL="3562145" indent="0">
              <a:buNone/>
              <a:defRPr sz="1500">
                <a:solidFill>
                  <a:schemeClr val="tx1">
                    <a:tint val="75000"/>
                  </a:schemeClr>
                </a:solidFill>
              </a:defRPr>
            </a:lvl8pPr>
            <a:lvl9pPr marL="4071030" indent="0">
              <a:buNone/>
              <a:defRPr sz="15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457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1" y="1535121"/>
            <a:ext cx="4040188" cy="639763"/>
          </a:xfrm>
        </p:spPr>
        <p:txBody>
          <a:bodyPr anchor="b"/>
          <a:lstStyle>
            <a:lvl1pPr marL="0" indent="0">
              <a:buNone/>
              <a:defRPr sz="2700" b="1"/>
            </a:lvl1pPr>
            <a:lvl2pPr marL="508871" indent="0">
              <a:buNone/>
              <a:defRPr sz="2300" b="1"/>
            </a:lvl2pPr>
            <a:lvl3pPr marL="1017758" indent="0">
              <a:buNone/>
              <a:defRPr sz="2000" b="1"/>
            </a:lvl3pPr>
            <a:lvl4pPr marL="1526639" indent="0">
              <a:buNone/>
              <a:defRPr sz="1800" b="1"/>
            </a:lvl4pPr>
            <a:lvl5pPr marL="2035518" indent="0">
              <a:buNone/>
              <a:defRPr sz="1800" b="1"/>
            </a:lvl5pPr>
            <a:lvl6pPr marL="2544401" indent="0">
              <a:buNone/>
              <a:defRPr sz="1800" b="1"/>
            </a:lvl6pPr>
            <a:lvl7pPr marL="3053266" indent="0">
              <a:buNone/>
              <a:defRPr sz="1800" b="1"/>
            </a:lvl7pPr>
            <a:lvl8pPr marL="3562145" indent="0">
              <a:buNone/>
              <a:defRPr sz="1800" b="1"/>
            </a:lvl8pPr>
            <a:lvl9pPr marL="4071030" indent="0">
              <a:buNone/>
              <a:defRPr sz="1800" b="1"/>
            </a:lvl9pPr>
          </a:lstStyle>
          <a:p>
            <a:pPr lvl="0"/>
            <a:r>
              <a:rPr lang="en-US" smtClean="0"/>
              <a:t>Click to edit Master text styles</a:t>
            </a:r>
          </a:p>
        </p:txBody>
      </p:sp>
      <p:sp>
        <p:nvSpPr>
          <p:cNvPr id="4" name="Espace réservé du contenu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4645092" y="1535121"/>
            <a:ext cx="4041775" cy="639763"/>
          </a:xfrm>
        </p:spPr>
        <p:txBody>
          <a:bodyPr anchor="b"/>
          <a:lstStyle>
            <a:lvl1pPr marL="0" indent="0">
              <a:buNone/>
              <a:defRPr sz="2700" b="1"/>
            </a:lvl1pPr>
            <a:lvl2pPr marL="508871" indent="0">
              <a:buNone/>
              <a:defRPr sz="2300" b="1"/>
            </a:lvl2pPr>
            <a:lvl3pPr marL="1017758" indent="0">
              <a:buNone/>
              <a:defRPr sz="2000" b="1"/>
            </a:lvl3pPr>
            <a:lvl4pPr marL="1526639" indent="0">
              <a:buNone/>
              <a:defRPr sz="1800" b="1"/>
            </a:lvl4pPr>
            <a:lvl5pPr marL="2035518" indent="0">
              <a:buNone/>
              <a:defRPr sz="1800" b="1"/>
            </a:lvl5pPr>
            <a:lvl6pPr marL="2544401" indent="0">
              <a:buNone/>
              <a:defRPr sz="1800" b="1"/>
            </a:lvl6pPr>
            <a:lvl7pPr marL="3053266" indent="0">
              <a:buNone/>
              <a:defRPr sz="1800" b="1"/>
            </a:lvl7pPr>
            <a:lvl8pPr marL="3562145" indent="0">
              <a:buNone/>
              <a:defRPr sz="1800" b="1"/>
            </a:lvl8pPr>
            <a:lvl9pPr marL="4071030" indent="0">
              <a:buNone/>
              <a:defRPr sz="1800" b="1"/>
            </a:lvl9pPr>
          </a:lstStyle>
          <a:p>
            <a:pPr lvl="0"/>
            <a:r>
              <a:rPr lang="en-US" smtClean="0"/>
              <a:t>Click to edit Master text styles</a:t>
            </a:r>
          </a:p>
        </p:txBody>
      </p:sp>
      <p:sp>
        <p:nvSpPr>
          <p:cNvPr id="6" name="Espace réservé du contenu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Espace réservé du pied de page 4"/>
          <p:cNvSpPr>
            <a:spLocks noGrp="1"/>
          </p:cNvSpPr>
          <p:nvPr>
            <p:ph type="ftr" sz="quarter" idx="11"/>
          </p:nvPr>
        </p:nvSpPr>
        <p:spPr/>
        <p:txBody>
          <a:bodyPr/>
          <a:lstStyle>
            <a:lvl1pPr>
              <a:defRPr/>
            </a:lvl1pPr>
          </a:lstStyle>
          <a:p>
            <a:pPr>
              <a:defRPr/>
            </a:pPr>
            <a:endParaRPr lang="en-US" dirty="0"/>
          </a:p>
        </p:txBody>
      </p:sp>
      <p:sp>
        <p:nvSpPr>
          <p:cNvPr id="9"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Espace réservé du pied de page 4"/>
          <p:cNvSpPr>
            <a:spLocks noGrp="1"/>
          </p:cNvSpPr>
          <p:nvPr>
            <p:ph type="ftr" sz="quarter" idx="11"/>
          </p:nvPr>
        </p:nvSpPr>
        <p:spPr/>
        <p:txBody>
          <a:bodyPr/>
          <a:lstStyle>
            <a:lvl1pPr>
              <a:defRPr/>
            </a:lvl1pPr>
          </a:lstStyle>
          <a:p>
            <a:pPr>
              <a:defRPr/>
            </a:pPr>
            <a:endParaRPr lang="en-US" dirty="0"/>
          </a:p>
        </p:txBody>
      </p:sp>
      <p:sp>
        <p:nvSpPr>
          <p:cNvPr id="5"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Espace réservé du pied de page 4"/>
          <p:cNvSpPr>
            <a:spLocks noGrp="1"/>
          </p:cNvSpPr>
          <p:nvPr>
            <p:ph type="ftr" sz="quarter" idx="11"/>
          </p:nvPr>
        </p:nvSpPr>
        <p:spPr/>
        <p:txBody>
          <a:bodyPr/>
          <a:lstStyle>
            <a:lvl1pPr>
              <a:defRPr/>
            </a:lvl1pPr>
          </a:lstStyle>
          <a:p>
            <a:pPr>
              <a:defRPr/>
            </a:pPr>
            <a:endParaRPr lang="en-US" dirty="0"/>
          </a:p>
        </p:txBody>
      </p:sp>
      <p:sp>
        <p:nvSpPr>
          <p:cNvPr id="4"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4" y="273224"/>
            <a:ext cx="3008313" cy="1162051"/>
          </a:xfrm>
        </p:spPr>
        <p:txBody>
          <a:bodyPr anchor="b"/>
          <a:lstStyle>
            <a:lvl1pPr algn="l">
              <a:defRPr sz="2300" b="1"/>
            </a:lvl1pPr>
          </a:lstStyle>
          <a:p>
            <a:r>
              <a:rPr lang="en-US" smtClean="0"/>
              <a:t>Click to edit Master title style</a:t>
            </a:r>
            <a:endParaRPr lang="fr-FR"/>
          </a:p>
        </p:txBody>
      </p:sp>
      <p:sp>
        <p:nvSpPr>
          <p:cNvPr id="3" name="Espace réservé du contenu 2"/>
          <p:cNvSpPr>
            <a:spLocks noGrp="1"/>
          </p:cNvSpPr>
          <p:nvPr>
            <p:ph idx="1"/>
          </p:nvPr>
        </p:nvSpPr>
        <p:spPr>
          <a:xfrm>
            <a:off x="3575051" y="273058"/>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457204" y="1435108"/>
            <a:ext cx="3008313" cy="4691064"/>
          </a:xfrm>
        </p:spPr>
        <p:txBody>
          <a:bodyPr/>
          <a:lstStyle>
            <a:lvl1pPr marL="0" indent="0">
              <a:buNone/>
              <a:defRPr sz="1500"/>
            </a:lvl1pPr>
            <a:lvl2pPr marL="508871" indent="0">
              <a:buNone/>
              <a:defRPr sz="1400"/>
            </a:lvl2pPr>
            <a:lvl3pPr marL="1017758" indent="0">
              <a:buNone/>
              <a:defRPr sz="1100"/>
            </a:lvl3pPr>
            <a:lvl4pPr marL="1526639" indent="0">
              <a:buNone/>
              <a:defRPr sz="1000"/>
            </a:lvl4pPr>
            <a:lvl5pPr marL="2035518" indent="0">
              <a:buNone/>
              <a:defRPr sz="1000"/>
            </a:lvl5pPr>
            <a:lvl6pPr marL="2544401" indent="0">
              <a:buNone/>
              <a:defRPr sz="1000"/>
            </a:lvl6pPr>
            <a:lvl7pPr marL="3053266" indent="0">
              <a:buNone/>
              <a:defRPr sz="1000"/>
            </a:lvl7pPr>
            <a:lvl8pPr marL="3562145" indent="0">
              <a:buNone/>
              <a:defRPr sz="1000"/>
            </a:lvl8pPr>
            <a:lvl9pPr marL="4071030"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775"/>
            <a:ext cx="5486400" cy="566739"/>
          </a:xfrm>
        </p:spPr>
        <p:txBody>
          <a:bodyPr anchor="b"/>
          <a:lstStyle>
            <a:lvl1pPr algn="l">
              <a:defRPr sz="23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1792288" y="612776"/>
            <a:ext cx="5486400" cy="4114800"/>
          </a:xfrm>
        </p:spPr>
        <p:txBody>
          <a:bodyPr rtlCol="0">
            <a:normAutofit/>
          </a:bodyPr>
          <a:lstStyle>
            <a:lvl1pPr marL="0" indent="0">
              <a:buNone/>
              <a:defRPr sz="3600"/>
            </a:lvl1pPr>
            <a:lvl2pPr marL="508871" indent="0">
              <a:buNone/>
              <a:defRPr sz="3200"/>
            </a:lvl2pPr>
            <a:lvl3pPr marL="1017758" indent="0">
              <a:buNone/>
              <a:defRPr sz="2700"/>
            </a:lvl3pPr>
            <a:lvl4pPr marL="1526639" indent="0">
              <a:buNone/>
              <a:defRPr sz="2300"/>
            </a:lvl4pPr>
            <a:lvl5pPr marL="2035518" indent="0">
              <a:buNone/>
              <a:defRPr sz="2300"/>
            </a:lvl5pPr>
            <a:lvl6pPr marL="2544401" indent="0">
              <a:buNone/>
              <a:defRPr sz="2300"/>
            </a:lvl6pPr>
            <a:lvl7pPr marL="3053266" indent="0">
              <a:buNone/>
              <a:defRPr sz="2300"/>
            </a:lvl7pPr>
            <a:lvl8pPr marL="3562145" indent="0">
              <a:buNone/>
              <a:defRPr sz="2300"/>
            </a:lvl8pPr>
            <a:lvl9pPr marL="4071030" indent="0">
              <a:buNone/>
              <a:defRPr sz="2300"/>
            </a:lvl9pPr>
          </a:lstStyle>
          <a:p>
            <a:pPr lvl="0"/>
            <a:r>
              <a:rPr lang="en-US" noProof="0" dirty="0" smtClean="0"/>
              <a:t>Click icon to add picture</a:t>
            </a:r>
            <a:endParaRPr lang="fr-FR" noProof="0" dirty="0" smtClean="0"/>
          </a:p>
        </p:txBody>
      </p:sp>
      <p:sp>
        <p:nvSpPr>
          <p:cNvPr id="4" name="Espace réservé du texte 3"/>
          <p:cNvSpPr>
            <a:spLocks noGrp="1"/>
          </p:cNvSpPr>
          <p:nvPr>
            <p:ph type="body" sz="half" idx="2"/>
          </p:nvPr>
        </p:nvSpPr>
        <p:spPr>
          <a:xfrm>
            <a:off x="1792288" y="5367344"/>
            <a:ext cx="5486400" cy="804863"/>
          </a:xfrm>
        </p:spPr>
        <p:txBody>
          <a:bodyPr/>
          <a:lstStyle>
            <a:lvl1pPr marL="0" indent="0">
              <a:buNone/>
              <a:defRPr sz="1500"/>
            </a:lvl1pPr>
            <a:lvl2pPr marL="508871" indent="0">
              <a:buNone/>
              <a:defRPr sz="1400"/>
            </a:lvl2pPr>
            <a:lvl3pPr marL="1017758" indent="0">
              <a:buNone/>
              <a:defRPr sz="1100"/>
            </a:lvl3pPr>
            <a:lvl4pPr marL="1526639" indent="0">
              <a:buNone/>
              <a:defRPr sz="1000"/>
            </a:lvl4pPr>
            <a:lvl5pPr marL="2035518" indent="0">
              <a:buNone/>
              <a:defRPr sz="1000"/>
            </a:lvl5pPr>
            <a:lvl6pPr marL="2544401" indent="0">
              <a:buNone/>
              <a:defRPr sz="1000"/>
            </a:lvl6pPr>
            <a:lvl7pPr marL="3053266" indent="0">
              <a:buNone/>
              <a:defRPr sz="1000"/>
            </a:lvl7pPr>
            <a:lvl8pPr marL="3562145" indent="0">
              <a:buNone/>
              <a:defRPr sz="1000"/>
            </a:lvl8pPr>
            <a:lvl9pPr marL="4071030"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2"/>
            <a:ext cx="7772400" cy="1470025"/>
          </a:xfrm>
        </p:spPr>
        <p:txBody>
          <a:bodyPr/>
          <a:lstStyle/>
          <a:p>
            <a:r>
              <a:rPr lang="en-US" smtClean="0"/>
              <a:t>Click to edit Master title style</a:t>
            </a:r>
            <a:endParaRPr lang="fr-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508500" indent="0" algn="ctr">
              <a:buNone/>
              <a:defRPr/>
            </a:lvl2pPr>
            <a:lvl3pPr marL="1017016" indent="0" algn="ctr">
              <a:buNone/>
              <a:defRPr/>
            </a:lvl3pPr>
            <a:lvl4pPr marL="1525525" indent="0" algn="ctr">
              <a:buNone/>
              <a:defRPr/>
            </a:lvl4pPr>
            <a:lvl5pPr marL="2034034" indent="0" algn="ctr">
              <a:buNone/>
              <a:defRPr/>
            </a:lvl5pPr>
            <a:lvl6pPr marL="2542543" indent="0" algn="ctr">
              <a:buNone/>
              <a:defRPr/>
            </a:lvl6pPr>
            <a:lvl7pPr marL="3051038" indent="0" algn="ctr">
              <a:buNone/>
              <a:defRPr/>
            </a:lvl7pPr>
            <a:lvl8pPr marL="3559546" indent="0" algn="ctr">
              <a:buNone/>
              <a:defRPr/>
            </a:lvl8pPr>
            <a:lvl9pPr marL="4068060" indent="0" algn="ctr">
              <a:buNone/>
              <a:defRPr/>
            </a:lvl9pPr>
          </a:lstStyle>
          <a:p>
            <a:r>
              <a:rPr lang="en-US" smtClean="0"/>
              <a:t>Click to edit Master subtitle style</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8FE0A1B8-C583-4B01-B343-E38E58F13302}"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3BF6CFC-F0D6-40D1-97CC-3A0D73D8C6A4}" type="slidenum">
              <a:rPr lang="en-US" smtClean="0"/>
              <a:pPr>
                <a:defRPr/>
              </a:pPr>
              <a:t>‹#›</a:t>
            </a:fld>
            <a:endParaRPr lang="en-US" dirty="0"/>
          </a:p>
        </p:txBody>
      </p:sp>
    </p:spTree>
  </p:cSld>
  <p:clrMapOvr>
    <a:masterClrMapping/>
  </p:clrMapOvr>
  <p:transition spd="med">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807"/>
            <a:ext cx="20574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457200" y="274807"/>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9"/>
            <a:ext cx="7772400" cy="1470025"/>
          </a:xfrm>
        </p:spPr>
        <p:txBody>
          <a:bodyPr/>
          <a:lstStyle/>
          <a:p>
            <a:r>
              <a:rPr lang="en-US" smtClean="0"/>
              <a:t>Click to edit Master title style</a:t>
            </a:r>
            <a:endParaRPr lang="fr-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0046" indent="0" algn="ctr">
              <a:buNone/>
              <a:defRPr/>
            </a:lvl2pPr>
            <a:lvl3pPr marL="900087" indent="0" algn="ctr">
              <a:buNone/>
              <a:defRPr/>
            </a:lvl3pPr>
            <a:lvl4pPr marL="1350120" indent="0" algn="ctr">
              <a:buNone/>
              <a:defRPr/>
            </a:lvl4pPr>
            <a:lvl5pPr marL="1800179" indent="0" algn="ctr">
              <a:buNone/>
              <a:defRPr/>
            </a:lvl5pPr>
            <a:lvl6pPr marL="2250215" indent="0" algn="ctr">
              <a:buNone/>
              <a:defRPr/>
            </a:lvl6pPr>
            <a:lvl7pPr marL="2700250" indent="0" algn="ctr">
              <a:buNone/>
              <a:defRPr/>
            </a:lvl7pPr>
            <a:lvl8pPr marL="3150283" indent="0" algn="ctr">
              <a:buNone/>
              <a:defRPr/>
            </a:lvl8pPr>
            <a:lvl9pPr marL="3600337" indent="0" algn="ctr">
              <a:buNone/>
              <a:defRPr/>
            </a:lvl9pPr>
          </a:lstStyle>
          <a:p>
            <a:r>
              <a:rPr lang="en-US" smtClean="0"/>
              <a:t>Click to edit Master subtitle style</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fr-CA"/>
          </a:p>
        </p:txBody>
      </p:sp>
      <p:sp>
        <p:nvSpPr>
          <p:cNvPr id="3" name="Text Placeholder 2"/>
          <p:cNvSpPr>
            <a:spLocks noGrp="1"/>
          </p:cNvSpPr>
          <p:nvPr>
            <p:ph type="body" idx="1"/>
          </p:nvPr>
        </p:nvSpPr>
        <p:spPr>
          <a:xfrm>
            <a:off x="722313" y="2906714"/>
            <a:ext cx="7772400" cy="1500188"/>
          </a:xfrm>
        </p:spPr>
        <p:txBody>
          <a:bodyPr anchor="b"/>
          <a:lstStyle>
            <a:lvl1pPr marL="0" indent="0">
              <a:buNone/>
              <a:defRPr sz="2000"/>
            </a:lvl1pPr>
            <a:lvl2pPr marL="450046" indent="0">
              <a:buNone/>
              <a:defRPr sz="1800"/>
            </a:lvl2pPr>
            <a:lvl3pPr marL="900087" indent="0">
              <a:buNone/>
              <a:defRPr sz="1700"/>
            </a:lvl3pPr>
            <a:lvl4pPr marL="1350120" indent="0">
              <a:buNone/>
              <a:defRPr sz="1400"/>
            </a:lvl4pPr>
            <a:lvl5pPr marL="1800179" indent="0">
              <a:buNone/>
              <a:defRPr sz="1400"/>
            </a:lvl5pPr>
            <a:lvl6pPr marL="2250215" indent="0">
              <a:buNone/>
              <a:defRPr sz="1400"/>
            </a:lvl6pPr>
            <a:lvl7pPr marL="2700250" indent="0">
              <a:buNone/>
              <a:defRPr sz="1400"/>
            </a:lvl7pPr>
            <a:lvl8pPr marL="3150283" indent="0">
              <a:buNone/>
              <a:defRPr sz="1400"/>
            </a:lvl8pPr>
            <a:lvl9pPr marL="3600337"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r-CA"/>
          </a:p>
        </p:txBody>
      </p:sp>
      <p:sp>
        <p:nvSpPr>
          <p:cNvPr id="3" name="Text Placeholder 2"/>
          <p:cNvSpPr>
            <a:spLocks noGrp="1"/>
          </p:cNvSpPr>
          <p:nvPr>
            <p:ph type="body" idx="1"/>
          </p:nvPr>
        </p:nvSpPr>
        <p:spPr>
          <a:xfrm>
            <a:off x="457201" y="1535113"/>
            <a:ext cx="4040188" cy="639763"/>
          </a:xfrm>
        </p:spPr>
        <p:txBody>
          <a:bodyPr anchor="b"/>
          <a:lstStyle>
            <a:lvl1pPr marL="0" indent="0">
              <a:buNone/>
              <a:defRPr sz="2400" b="1"/>
            </a:lvl1pPr>
            <a:lvl2pPr marL="450046" indent="0">
              <a:buNone/>
              <a:defRPr sz="2000" b="1"/>
            </a:lvl2pPr>
            <a:lvl3pPr marL="900087" indent="0">
              <a:buNone/>
              <a:defRPr sz="1800" b="1"/>
            </a:lvl3pPr>
            <a:lvl4pPr marL="1350120" indent="0">
              <a:buNone/>
              <a:defRPr sz="1700" b="1"/>
            </a:lvl4pPr>
            <a:lvl5pPr marL="1800179" indent="0">
              <a:buNone/>
              <a:defRPr sz="1700" b="1"/>
            </a:lvl5pPr>
            <a:lvl6pPr marL="2250215" indent="0">
              <a:buNone/>
              <a:defRPr sz="1700" b="1"/>
            </a:lvl6pPr>
            <a:lvl7pPr marL="2700250" indent="0">
              <a:buNone/>
              <a:defRPr sz="1700" b="1"/>
            </a:lvl7pPr>
            <a:lvl8pPr marL="3150283" indent="0">
              <a:buNone/>
              <a:defRPr sz="1700" b="1"/>
            </a:lvl8pPr>
            <a:lvl9pPr marL="3600337" indent="0">
              <a:buNone/>
              <a:defRPr sz="17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Text Placeholder 4"/>
          <p:cNvSpPr>
            <a:spLocks noGrp="1"/>
          </p:cNvSpPr>
          <p:nvPr>
            <p:ph type="body" sz="quarter" idx="3"/>
          </p:nvPr>
        </p:nvSpPr>
        <p:spPr>
          <a:xfrm>
            <a:off x="4645092" y="1535113"/>
            <a:ext cx="4041775" cy="639763"/>
          </a:xfrm>
        </p:spPr>
        <p:txBody>
          <a:bodyPr anchor="b"/>
          <a:lstStyle>
            <a:lvl1pPr marL="0" indent="0">
              <a:buNone/>
              <a:defRPr sz="2400" b="1"/>
            </a:lvl1pPr>
            <a:lvl2pPr marL="450046" indent="0">
              <a:buNone/>
              <a:defRPr sz="2000" b="1"/>
            </a:lvl2pPr>
            <a:lvl3pPr marL="900087" indent="0">
              <a:buNone/>
              <a:defRPr sz="1800" b="1"/>
            </a:lvl3pPr>
            <a:lvl4pPr marL="1350120" indent="0">
              <a:buNone/>
              <a:defRPr sz="1700" b="1"/>
            </a:lvl4pPr>
            <a:lvl5pPr marL="1800179" indent="0">
              <a:buNone/>
              <a:defRPr sz="1700" b="1"/>
            </a:lvl5pPr>
            <a:lvl6pPr marL="2250215" indent="0">
              <a:buNone/>
              <a:defRPr sz="1700" b="1"/>
            </a:lvl6pPr>
            <a:lvl7pPr marL="2700250" indent="0">
              <a:buNone/>
              <a:defRPr sz="1700" b="1"/>
            </a:lvl7pPr>
            <a:lvl8pPr marL="3150283" indent="0">
              <a:buNone/>
              <a:defRPr sz="1700" b="1"/>
            </a:lvl8pPr>
            <a:lvl9pPr marL="3600337" indent="0">
              <a:buNone/>
              <a:defRPr sz="1700" b="1"/>
            </a:lvl9pPr>
          </a:lstStyle>
          <a:p>
            <a:pPr lvl="0"/>
            <a:r>
              <a:rPr lang="en-US" smtClean="0"/>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215"/>
            <a:ext cx="3008313" cy="1162051"/>
          </a:xfrm>
        </p:spPr>
        <p:txBody>
          <a:bodyPr anchor="b"/>
          <a:lstStyle>
            <a:lvl1pPr algn="l">
              <a:defRPr sz="2000" b="1"/>
            </a:lvl1pPr>
          </a:lstStyle>
          <a:p>
            <a:r>
              <a:rPr lang="en-US" smtClean="0"/>
              <a:t>Click to edit Master title style</a:t>
            </a:r>
            <a:endParaRPr lang="fr-CA"/>
          </a:p>
        </p:txBody>
      </p:sp>
      <p:sp>
        <p:nvSpPr>
          <p:cNvPr id="3" name="Content Placeholder 2"/>
          <p:cNvSpPr>
            <a:spLocks noGrp="1"/>
          </p:cNvSpPr>
          <p:nvPr>
            <p:ph idx="1"/>
          </p:nvPr>
        </p:nvSpPr>
        <p:spPr>
          <a:xfrm>
            <a:off x="3575050" y="273058"/>
            <a:ext cx="5111750" cy="58531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Text Placeholder 3"/>
          <p:cNvSpPr>
            <a:spLocks noGrp="1"/>
          </p:cNvSpPr>
          <p:nvPr>
            <p:ph type="body" sz="half" idx="2"/>
          </p:nvPr>
        </p:nvSpPr>
        <p:spPr>
          <a:xfrm>
            <a:off x="457204" y="1435103"/>
            <a:ext cx="3008313" cy="4691064"/>
          </a:xfrm>
        </p:spPr>
        <p:txBody>
          <a:bodyPr/>
          <a:lstStyle>
            <a:lvl1pPr marL="0" indent="0">
              <a:buNone/>
              <a:defRPr sz="1400"/>
            </a:lvl1pPr>
            <a:lvl2pPr marL="450046" indent="0">
              <a:buNone/>
              <a:defRPr sz="1300"/>
            </a:lvl2pPr>
            <a:lvl3pPr marL="900087" indent="0">
              <a:buNone/>
              <a:defRPr sz="1000"/>
            </a:lvl3pPr>
            <a:lvl4pPr marL="1350120" indent="0">
              <a:buNone/>
              <a:defRPr sz="900"/>
            </a:lvl4pPr>
            <a:lvl5pPr marL="1800179" indent="0">
              <a:buNone/>
              <a:defRPr sz="900"/>
            </a:lvl5pPr>
            <a:lvl6pPr marL="2250215" indent="0">
              <a:buNone/>
              <a:defRPr sz="900"/>
            </a:lvl6pPr>
            <a:lvl7pPr marL="2700250" indent="0">
              <a:buNone/>
              <a:defRPr sz="900"/>
            </a:lvl7pPr>
            <a:lvl8pPr marL="3150283" indent="0">
              <a:buNone/>
              <a:defRPr sz="900"/>
            </a:lvl8pPr>
            <a:lvl9pPr marL="3600337"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947E0E05-42E4-4DD7-ACBB-E14578FE069E}"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30E3734-80E4-4892-87C2-FCFF29698F19}" type="slidenum">
              <a:rPr lang="en-US" smtClean="0"/>
              <a:pPr>
                <a:defRPr/>
              </a:pPr>
              <a:t>‹#›</a:t>
            </a:fld>
            <a:endParaRPr lang="en-US" dirty="0"/>
          </a:p>
        </p:txBody>
      </p:sp>
    </p:spTree>
  </p:cSld>
  <p:clrMapOvr>
    <a:masterClrMapping/>
  </p:clrMapOvr>
  <p:transition spd="med">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767"/>
            <a:ext cx="5486400" cy="566739"/>
          </a:xfrm>
        </p:spPr>
        <p:txBody>
          <a:bodyPr anchor="b"/>
          <a:lstStyle>
            <a:lvl1pPr algn="l">
              <a:defRPr sz="2000" b="1"/>
            </a:lvl1pPr>
          </a:lstStyle>
          <a:p>
            <a:r>
              <a:rPr lang="en-US" smtClean="0"/>
              <a:t>Click to edit Master title style</a:t>
            </a:r>
            <a:endParaRPr lang="fr-CA"/>
          </a:p>
        </p:txBody>
      </p:sp>
      <p:sp>
        <p:nvSpPr>
          <p:cNvPr id="3" name="Picture Placeholder 2"/>
          <p:cNvSpPr>
            <a:spLocks noGrp="1"/>
          </p:cNvSpPr>
          <p:nvPr>
            <p:ph type="pic" idx="1"/>
          </p:nvPr>
        </p:nvSpPr>
        <p:spPr>
          <a:xfrm>
            <a:off x="1792288" y="612776"/>
            <a:ext cx="5486400" cy="4114800"/>
          </a:xfrm>
        </p:spPr>
        <p:txBody>
          <a:bodyPr/>
          <a:lstStyle>
            <a:lvl1pPr marL="0" indent="0">
              <a:buNone/>
              <a:defRPr sz="3200"/>
            </a:lvl1pPr>
            <a:lvl2pPr marL="450046" indent="0">
              <a:buNone/>
              <a:defRPr sz="2800"/>
            </a:lvl2pPr>
            <a:lvl3pPr marL="900087" indent="0">
              <a:buNone/>
              <a:defRPr sz="2400"/>
            </a:lvl3pPr>
            <a:lvl4pPr marL="1350120" indent="0">
              <a:buNone/>
              <a:defRPr sz="2000"/>
            </a:lvl4pPr>
            <a:lvl5pPr marL="1800179" indent="0">
              <a:buNone/>
              <a:defRPr sz="2000"/>
            </a:lvl5pPr>
            <a:lvl6pPr marL="2250215" indent="0">
              <a:buNone/>
              <a:defRPr sz="2000"/>
            </a:lvl6pPr>
            <a:lvl7pPr marL="2700250" indent="0">
              <a:buNone/>
              <a:defRPr sz="2000"/>
            </a:lvl7pPr>
            <a:lvl8pPr marL="3150283" indent="0">
              <a:buNone/>
              <a:defRPr sz="2000"/>
            </a:lvl8pPr>
            <a:lvl9pPr marL="3600337" indent="0">
              <a:buNone/>
              <a:defRPr sz="2000"/>
            </a:lvl9pPr>
          </a:lstStyle>
          <a:p>
            <a:pPr lvl="0"/>
            <a:endParaRPr lang="fr-CA" noProof="0" dirty="0" smtClean="0"/>
          </a:p>
        </p:txBody>
      </p:sp>
      <p:sp>
        <p:nvSpPr>
          <p:cNvPr id="4" name="Text Placeholder 3"/>
          <p:cNvSpPr>
            <a:spLocks noGrp="1"/>
          </p:cNvSpPr>
          <p:nvPr>
            <p:ph type="body" sz="half" idx="2"/>
          </p:nvPr>
        </p:nvSpPr>
        <p:spPr>
          <a:xfrm>
            <a:off x="1792288" y="5367342"/>
            <a:ext cx="5486400" cy="804863"/>
          </a:xfrm>
        </p:spPr>
        <p:txBody>
          <a:bodyPr/>
          <a:lstStyle>
            <a:lvl1pPr marL="0" indent="0">
              <a:buNone/>
              <a:defRPr sz="1400"/>
            </a:lvl1pPr>
            <a:lvl2pPr marL="450046" indent="0">
              <a:buNone/>
              <a:defRPr sz="1300"/>
            </a:lvl2pPr>
            <a:lvl3pPr marL="900087" indent="0">
              <a:buNone/>
              <a:defRPr sz="1000"/>
            </a:lvl3pPr>
            <a:lvl4pPr marL="1350120" indent="0">
              <a:buNone/>
              <a:defRPr sz="900"/>
            </a:lvl4pPr>
            <a:lvl5pPr marL="1800179" indent="0">
              <a:buNone/>
              <a:defRPr sz="900"/>
            </a:lvl5pPr>
            <a:lvl6pPr marL="2250215" indent="0">
              <a:buNone/>
              <a:defRPr sz="900"/>
            </a:lvl6pPr>
            <a:lvl7pPr marL="2700250" indent="0">
              <a:buNone/>
              <a:defRPr sz="900"/>
            </a:lvl7pPr>
            <a:lvl8pPr marL="3150283" indent="0">
              <a:buNone/>
              <a:defRPr sz="900"/>
            </a:lvl8pPr>
            <a:lvl9pPr marL="3600337"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806"/>
            <a:ext cx="2057400" cy="5851525"/>
          </a:xfrm>
        </p:spPr>
        <p:txBody>
          <a:bodyPr vert="eaVert"/>
          <a:lstStyle/>
          <a:p>
            <a:r>
              <a:rPr lang="en-US" smtClean="0"/>
              <a:t>Click to edit Master title style</a:t>
            </a:r>
            <a:endParaRPr lang="fr-CA"/>
          </a:p>
        </p:txBody>
      </p:sp>
      <p:sp>
        <p:nvSpPr>
          <p:cNvPr id="3" name="Vertical Text Placeholder 2"/>
          <p:cNvSpPr>
            <a:spLocks noGrp="1"/>
          </p:cNvSpPr>
          <p:nvPr>
            <p:ph type="body" orient="vert" idx="1"/>
          </p:nvPr>
        </p:nvSpPr>
        <p:spPr>
          <a:xfrm>
            <a:off x="457200" y="274806"/>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39"/>
            <a:ext cx="7772400" cy="1470025"/>
          </a:xfrm>
        </p:spPr>
        <p:txBody>
          <a:bodyPr/>
          <a:lstStyle/>
          <a:p>
            <a:r>
              <a:rPr lang="en-US" smtClean="0"/>
              <a:t>Click to edit Master title style</a:t>
            </a:r>
            <a:endParaRPr lang="en-US"/>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09058" indent="0" algn="ctr">
              <a:buNone/>
              <a:defRPr>
                <a:solidFill>
                  <a:schemeClr val="tx1">
                    <a:tint val="75000"/>
                  </a:schemeClr>
                </a:solidFill>
              </a:defRPr>
            </a:lvl2pPr>
            <a:lvl3pPr marL="1018128" indent="0" algn="ctr">
              <a:buNone/>
              <a:defRPr>
                <a:solidFill>
                  <a:schemeClr val="tx1">
                    <a:tint val="75000"/>
                  </a:schemeClr>
                </a:solidFill>
              </a:defRPr>
            </a:lvl3pPr>
            <a:lvl4pPr marL="1527196" indent="0" algn="ctr">
              <a:buNone/>
              <a:defRPr>
                <a:solidFill>
                  <a:schemeClr val="tx1">
                    <a:tint val="75000"/>
                  </a:schemeClr>
                </a:solidFill>
              </a:defRPr>
            </a:lvl4pPr>
            <a:lvl5pPr marL="2036260" indent="0" algn="ctr">
              <a:buNone/>
              <a:defRPr>
                <a:solidFill>
                  <a:schemeClr val="tx1">
                    <a:tint val="75000"/>
                  </a:schemeClr>
                </a:solidFill>
              </a:defRPr>
            </a:lvl5pPr>
            <a:lvl6pPr marL="2545329" indent="0" algn="ctr">
              <a:buNone/>
              <a:defRPr>
                <a:solidFill>
                  <a:schemeClr val="tx1">
                    <a:tint val="75000"/>
                  </a:schemeClr>
                </a:solidFill>
              </a:defRPr>
            </a:lvl6pPr>
            <a:lvl7pPr marL="3054381" indent="0" algn="ctr">
              <a:buNone/>
              <a:defRPr>
                <a:solidFill>
                  <a:schemeClr val="tx1">
                    <a:tint val="75000"/>
                  </a:schemeClr>
                </a:solidFill>
              </a:defRPr>
            </a:lvl7pPr>
            <a:lvl8pPr marL="3563445" indent="0" algn="ctr">
              <a:buNone/>
              <a:defRPr>
                <a:solidFill>
                  <a:schemeClr val="tx1">
                    <a:tint val="75000"/>
                  </a:schemeClr>
                </a:solidFill>
              </a:defRPr>
            </a:lvl8pPr>
            <a:lvl9pPr marL="4072516" indent="0" algn="ctr">
              <a:buNone/>
              <a:defRPr>
                <a:solidFill>
                  <a:schemeClr val="tx1">
                    <a:tint val="75000"/>
                  </a:schemeClr>
                </a:solidFill>
              </a:defRPr>
            </a:lvl9pPr>
          </a:lstStyle>
          <a:p>
            <a:r>
              <a:rPr lang="en-US" smtClean="0"/>
              <a:t>Click to edit Master subtitle style</a:t>
            </a:r>
            <a:endParaRPr lang="en-US"/>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en-US"/>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en-US"/>
          </a:p>
        </p:txBody>
      </p:sp>
      <p:sp>
        <p:nvSpPr>
          <p:cNvPr id="3" name="Espace réservé du texte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09058" indent="0">
              <a:buNone/>
              <a:defRPr sz="2000">
                <a:solidFill>
                  <a:schemeClr val="tx1">
                    <a:tint val="75000"/>
                  </a:schemeClr>
                </a:solidFill>
              </a:defRPr>
            </a:lvl2pPr>
            <a:lvl3pPr marL="1018128" indent="0">
              <a:buNone/>
              <a:defRPr sz="1800">
                <a:solidFill>
                  <a:schemeClr val="tx1">
                    <a:tint val="75000"/>
                  </a:schemeClr>
                </a:solidFill>
              </a:defRPr>
            </a:lvl3pPr>
            <a:lvl4pPr marL="1527196" indent="0">
              <a:buNone/>
              <a:defRPr sz="1500">
                <a:solidFill>
                  <a:schemeClr val="tx1">
                    <a:tint val="75000"/>
                  </a:schemeClr>
                </a:solidFill>
              </a:defRPr>
            </a:lvl4pPr>
            <a:lvl5pPr marL="2036260" indent="0">
              <a:buNone/>
              <a:defRPr sz="1500">
                <a:solidFill>
                  <a:schemeClr val="tx1">
                    <a:tint val="75000"/>
                  </a:schemeClr>
                </a:solidFill>
              </a:defRPr>
            </a:lvl5pPr>
            <a:lvl6pPr marL="2545329" indent="0">
              <a:buNone/>
              <a:defRPr sz="1500">
                <a:solidFill>
                  <a:schemeClr val="tx1">
                    <a:tint val="75000"/>
                  </a:schemeClr>
                </a:solidFill>
              </a:defRPr>
            </a:lvl6pPr>
            <a:lvl7pPr marL="3054381" indent="0">
              <a:buNone/>
              <a:defRPr sz="1500">
                <a:solidFill>
                  <a:schemeClr val="tx1">
                    <a:tint val="75000"/>
                  </a:schemeClr>
                </a:solidFill>
              </a:defRPr>
            </a:lvl7pPr>
            <a:lvl8pPr marL="3563445" indent="0">
              <a:buNone/>
              <a:defRPr sz="1500">
                <a:solidFill>
                  <a:schemeClr val="tx1">
                    <a:tint val="75000"/>
                  </a:schemeClr>
                </a:solidFill>
              </a:defRPr>
            </a:lvl8pPr>
            <a:lvl9pPr marL="4072516" indent="0">
              <a:buNone/>
              <a:defRPr sz="15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en-US"/>
          </a:p>
        </p:txBody>
      </p:sp>
      <p:sp>
        <p:nvSpPr>
          <p:cNvPr id="3" name="Espace réservé du contenu 2"/>
          <p:cNvSpPr>
            <a:spLocks noGrp="1"/>
          </p:cNvSpPr>
          <p:nvPr>
            <p:ph sz="half" idx="1"/>
          </p:nvPr>
        </p:nvSpPr>
        <p:spPr>
          <a:xfrm>
            <a:off x="457200" y="1200323"/>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u contenu 3"/>
          <p:cNvSpPr>
            <a:spLocks noGrp="1"/>
          </p:cNvSpPr>
          <p:nvPr>
            <p:ph sz="half" idx="2"/>
          </p:nvPr>
        </p:nvSpPr>
        <p:spPr>
          <a:xfrm>
            <a:off x="4648200" y="1200323"/>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4"/>
            <a:ext cx="8229600" cy="1143000"/>
          </a:xfrm>
        </p:spPr>
        <p:txBody>
          <a:bodyPr/>
          <a:lstStyle>
            <a:lvl1pPr>
              <a:defRPr/>
            </a:lvl1pPr>
          </a:lstStyle>
          <a:p>
            <a:r>
              <a:rPr lang="en-US" smtClean="0"/>
              <a:t>Click to edit Master title style</a:t>
            </a:r>
            <a:endParaRPr lang="en-US"/>
          </a:p>
        </p:txBody>
      </p:sp>
      <p:sp>
        <p:nvSpPr>
          <p:cNvPr id="3" name="Espace réservé du texte 2"/>
          <p:cNvSpPr>
            <a:spLocks noGrp="1"/>
          </p:cNvSpPr>
          <p:nvPr>
            <p:ph type="body" idx="1"/>
          </p:nvPr>
        </p:nvSpPr>
        <p:spPr>
          <a:xfrm>
            <a:off x="457201" y="1535121"/>
            <a:ext cx="4040188" cy="639763"/>
          </a:xfrm>
        </p:spPr>
        <p:txBody>
          <a:bodyPr anchor="b"/>
          <a:lstStyle>
            <a:lvl1pPr marL="0" indent="0">
              <a:buNone/>
              <a:defRPr sz="2700" b="1"/>
            </a:lvl1pPr>
            <a:lvl2pPr marL="509058" indent="0">
              <a:buNone/>
              <a:defRPr sz="2300" b="1"/>
            </a:lvl2pPr>
            <a:lvl3pPr marL="1018128" indent="0">
              <a:buNone/>
              <a:defRPr sz="2000" b="1"/>
            </a:lvl3pPr>
            <a:lvl4pPr marL="1527196" indent="0">
              <a:buNone/>
              <a:defRPr sz="1800" b="1"/>
            </a:lvl4pPr>
            <a:lvl5pPr marL="2036260" indent="0">
              <a:buNone/>
              <a:defRPr sz="1800" b="1"/>
            </a:lvl5pPr>
            <a:lvl6pPr marL="2545329" indent="0">
              <a:buNone/>
              <a:defRPr sz="1800" b="1"/>
            </a:lvl6pPr>
            <a:lvl7pPr marL="3054381" indent="0">
              <a:buNone/>
              <a:defRPr sz="1800" b="1"/>
            </a:lvl7pPr>
            <a:lvl8pPr marL="3563445" indent="0">
              <a:buNone/>
              <a:defRPr sz="1800" b="1"/>
            </a:lvl8pPr>
            <a:lvl9pPr marL="4072516" indent="0">
              <a:buNone/>
              <a:defRPr sz="1800" b="1"/>
            </a:lvl9pPr>
          </a:lstStyle>
          <a:p>
            <a:pPr lvl="0"/>
            <a:r>
              <a:rPr lang="en-US" smtClean="0"/>
              <a:t>Click to edit Master text styles</a:t>
            </a:r>
          </a:p>
        </p:txBody>
      </p:sp>
      <p:sp>
        <p:nvSpPr>
          <p:cNvPr id="4" name="Espace réservé du contenu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Espace réservé du texte 4"/>
          <p:cNvSpPr>
            <a:spLocks noGrp="1"/>
          </p:cNvSpPr>
          <p:nvPr>
            <p:ph type="body" sz="quarter" idx="3"/>
          </p:nvPr>
        </p:nvSpPr>
        <p:spPr>
          <a:xfrm>
            <a:off x="4645092" y="1535121"/>
            <a:ext cx="4041775" cy="639763"/>
          </a:xfrm>
        </p:spPr>
        <p:txBody>
          <a:bodyPr anchor="b"/>
          <a:lstStyle>
            <a:lvl1pPr marL="0" indent="0">
              <a:buNone/>
              <a:defRPr sz="2700" b="1"/>
            </a:lvl1pPr>
            <a:lvl2pPr marL="509058" indent="0">
              <a:buNone/>
              <a:defRPr sz="2300" b="1"/>
            </a:lvl2pPr>
            <a:lvl3pPr marL="1018128" indent="0">
              <a:buNone/>
              <a:defRPr sz="2000" b="1"/>
            </a:lvl3pPr>
            <a:lvl4pPr marL="1527196" indent="0">
              <a:buNone/>
              <a:defRPr sz="1800" b="1"/>
            </a:lvl4pPr>
            <a:lvl5pPr marL="2036260" indent="0">
              <a:buNone/>
              <a:defRPr sz="1800" b="1"/>
            </a:lvl5pPr>
            <a:lvl6pPr marL="2545329" indent="0">
              <a:buNone/>
              <a:defRPr sz="1800" b="1"/>
            </a:lvl6pPr>
            <a:lvl7pPr marL="3054381" indent="0">
              <a:buNone/>
              <a:defRPr sz="1800" b="1"/>
            </a:lvl7pPr>
            <a:lvl8pPr marL="3563445" indent="0">
              <a:buNone/>
              <a:defRPr sz="1800" b="1"/>
            </a:lvl8pPr>
            <a:lvl9pPr marL="4072516" indent="0">
              <a:buNone/>
              <a:defRPr sz="1800" b="1"/>
            </a:lvl9pPr>
          </a:lstStyle>
          <a:p>
            <a:pPr lvl="0"/>
            <a:r>
              <a:rPr lang="en-US" smtClean="0"/>
              <a:t>Click to edit Master text styles</a:t>
            </a:r>
          </a:p>
        </p:txBody>
      </p:sp>
      <p:sp>
        <p:nvSpPr>
          <p:cNvPr id="6" name="Espace réservé du contenu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Espace réservé du pied de page 4"/>
          <p:cNvSpPr>
            <a:spLocks noGrp="1"/>
          </p:cNvSpPr>
          <p:nvPr>
            <p:ph type="ftr" sz="quarter" idx="11"/>
          </p:nvPr>
        </p:nvSpPr>
        <p:spPr/>
        <p:txBody>
          <a:bodyPr/>
          <a:lstStyle>
            <a:lvl1pPr>
              <a:defRPr/>
            </a:lvl1pPr>
          </a:lstStyle>
          <a:p>
            <a:pPr>
              <a:defRPr/>
            </a:pPr>
            <a:endParaRPr lang="en-US" dirty="0"/>
          </a:p>
        </p:txBody>
      </p:sp>
      <p:sp>
        <p:nvSpPr>
          <p:cNvPr id="9"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en-US"/>
          </a:p>
        </p:txBody>
      </p:sp>
      <p:sp>
        <p:nvSpPr>
          <p:cNvPr id="3"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Espace réservé du pied de page 4"/>
          <p:cNvSpPr>
            <a:spLocks noGrp="1"/>
          </p:cNvSpPr>
          <p:nvPr>
            <p:ph type="ftr" sz="quarter" idx="11"/>
          </p:nvPr>
        </p:nvSpPr>
        <p:spPr/>
        <p:txBody>
          <a:bodyPr/>
          <a:lstStyle>
            <a:lvl1pPr>
              <a:defRPr/>
            </a:lvl1pPr>
          </a:lstStyle>
          <a:p>
            <a:pPr>
              <a:defRPr/>
            </a:pPr>
            <a:endParaRPr lang="en-US" dirty="0"/>
          </a:p>
        </p:txBody>
      </p:sp>
      <p:sp>
        <p:nvSpPr>
          <p:cNvPr id="5"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Espace réservé du pied de page 4"/>
          <p:cNvSpPr>
            <a:spLocks noGrp="1"/>
          </p:cNvSpPr>
          <p:nvPr>
            <p:ph type="ftr" sz="quarter" idx="11"/>
          </p:nvPr>
        </p:nvSpPr>
        <p:spPr/>
        <p:txBody>
          <a:bodyPr/>
          <a:lstStyle>
            <a:lvl1pPr>
              <a:defRPr/>
            </a:lvl1pPr>
          </a:lstStyle>
          <a:p>
            <a:pPr>
              <a:defRPr/>
            </a:pPr>
            <a:endParaRPr lang="en-US" dirty="0"/>
          </a:p>
        </p:txBody>
      </p:sp>
      <p:sp>
        <p:nvSpPr>
          <p:cNvPr id="4"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CA"/>
          </a:p>
        </p:txBody>
      </p:sp>
      <p:sp>
        <p:nvSpPr>
          <p:cNvPr id="3" name="Text Placeholder 2"/>
          <p:cNvSpPr>
            <a:spLocks noGrp="1"/>
          </p:cNvSpPr>
          <p:nvPr>
            <p:ph type="body" idx="1"/>
          </p:nvPr>
        </p:nvSpPr>
        <p:spPr>
          <a:xfrm>
            <a:off x="722313" y="2906720"/>
            <a:ext cx="7772400" cy="1500188"/>
          </a:xfrm>
        </p:spPr>
        <p:txBody>
          <a:bodyPr anchor="b"/>
          <a:lstStyle>
            <a:lvl1pPr marL="0" indent="0">
              <a:buNone/>
              <a:defRPr sz="2300"/>
            </a:lvl1pPr>
            <a:lvl2pPr marL="508500" indent="0">
              <a:buNone/>
              <a:defRPr sz="2000"/>
            </a:lvl2pPr>
            <a:lvl3pPr marL="1017016" indent="0">
              <a:buNone/>
              <a:defRPr sz="1800"/>
            </a:lvl3pPr>
            <a:lvl4pPr marL="1525525" indent="0">
              <a:buNone/>
              <a:defRPr sz="1500"/>
            </a:lvl4pPr>
            <a:lvl5pPr marL="2034034" indent="0">
              <a:buNone/>
              <a:defRPr sz="1500"/>
            </a:lvl5pPr>
            <a:lvl6pPr marL="2542543" indent="0">
              <a:buNone/>
              <a:defRPr sz="1500"/>
            </a:lvl6pPr>
            <a:lvl7pPr marL="3051038" indent="0">
              <a:buNone/>
              <a:defRPr sz="1500"/>
            </a:lvl7pPr>
            <a:lvl8pPr marL="3559546" indent="0">
              <a:buNone/>
              <a:defRPr sz="1500"/>
            </a:lvl8pPr>
            <a:lvl9pPr marL="4068060" indent="0">
              <a:buNone/>
              <a:defRPr sz="15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C0D744EF-3CA0-47CB-B6EC-1AD929EA6E6D}"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B99DD32-516F-4108-9A0A-8C689C45AE6F}" type="slidenum">
              <a:rPr lang="en-US" smtClean="0"/>
              <a:pPr>
                <a:defRPr/>
              </a:pPr>
              <a:t>‹#›</a:t>
            </a:fld>
            <a:endParaRPr lang="en-US" dirty="0"/>
          </a:p>
        </p:txBody>
      </p:sp>
    </p:spTree>
  </p:cSld>
  <p:clrMapOvr>
    <a:masterClrMapping/>
  </p:clrMapOvr>
  <p:transition spd="med">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24" y="273220"/>
            <a:ext cx="3008313" cy="1162051"/>
          </a:xfrm>
        </p:spPr>
        <p:txBody>
          <a:bodyPr anchor="b"/>
          <a:lstStyle>
            <a:lvl1pPr algn="l">
              <a:defRPr sz="2300" b="1"/>
            </a:lvl1pPr>
          </a:lstStyle>
          <a:p>
            <a:r>
              <a:rPr lang="en-US" smtClean="0"/>
              <a:t>Click to edit Master title style</a:t>
            </a:r>
            <a:endParaRPr lang="en-US"/>
          </a:p>
        </p:txBody>
      </p:sp>
      <p:sp>
        <p:nvSpPr>
          <p:cNvPr id="3" name="Espace réservé du contenu 2"/>
          <p:cNvSpPr>
            <a:spLocks noGrp="1"/>
          </p:cNvSpPr>
          <p:nvPr>
            <p:ph idx="1"/>
          </p:nvPr>
        </p:nvSpPr>
        <p:spPr>
          <a:xfrm>
            <a:off x="3575051" y="27306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u texte 3"/>
          <p:cNvSpPr>
            <a:spLocks noGrp="1"/>
          </p:cNvSpPr>
          <p:nvPr>
            <p:ph type="body" sz="half" idx="2"/>
          </p:nvPr>
        </p:nvSpPr>
        <p:spPr>
          <a:xfrm>
            <a:off x="457224" y="1435111"/>
            <a:ext cx="3008313" cy="4691064"/>
          </a:xfrm>
        </p:spPr>
        <p:txBody>
          <a:bodyPr/>
          <a:lstStyle>
            <a:lvl1pPr marL="0" indent="0">
              <a:buNone/>
              <a:defRPr sz="1500"/>
            </a:lvl1pPr>
            <a:lvl2pPr marL="509058" indent="0">
              <a:buNone/>
              <a:defRPr sz="1400"/>
            </a:lvl2pPr>
            <a:lvl3pPr marL="1018128" indent="0">
              <a:buNone/>
              <a:defRPr sz="1100"/>
            </a:lvl3pPr>
            <a:lvl4pPr marL="1527196" indent="0">
              <a:buNone/>
              <a:defRPr sz="1000"/>
            </a:lvl4pPr>
            <a:lvl5pPr marL="2036260" indent="0">
              <a:buNone/>
              <a:defRPr sz="1000"/>
            </a:lvl5pPr>
            <a:lvl6pPr marL="2545329" indent="0">
              <a:buNone/>
              <a:defRPr sz="1000"/>
            </a:lvl6pPr>
            <a:lvl7pPr marL="3054381" indent="0">
              <a:buNone/>
              <a:defRPr sz="1000"/>
            </a:lvl7pPr>
            <a:lvl8pPr marL="3563445" indent="0">
              <a:buNone/>
              <a:defRPr sz="1000"/>
            </a:lvl8pPr>
            <a:lvl9pPr marL="4072516"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772"/>
            <a:ext cx="5486400" cy="566739"/>
          </a:xfrm>
        </p:spPr>
        <p:txBody>
          <a:bodyPr anchor="b"/>
          <a:lstStyle>
            <a:lvl1pPr algn="l">
              <a:defRPr sz="2300" b="1"/>
            </a:lvl1pPr>
          </a:lstStyle>
          <a:p>
            <a:r>
              <a:rPr lang="en-US" smtClean="0"/>
              <a:t>Click to edit Master title style</a:t>
            </a:r>
            <a:endParaRPr lang="en-US"/>
          </a:p>
        </p:txBody>
      </p:sp>
      <p:sp>
        <p:nvSpPr>
          <p:cNvPr id="3" name="Espace réservé pour une image  2"/>
          <p:cNvSpPr>
            <a:spLocks noGrp="1"/>
          </p:cNvSpPr>
          <p:nvPr>
            <p:ph type="pic" idx="1"/>
          </p:nvPr>
        </p:nvSpPr>
        <p:spPr>
          <a:xfrm>
            <a:off x="1792288" y="612776"/>
            <a:ext cx="5486400" cy="4114800"/>
          </a:xfrm>
        </p:spPr>
        <p:txBody>
          <a:bodyPr rtlCol="0">
            <a:normAutofit/>
          </a:bodyPr>
          <a:lstStyle>
            <a:lvl1pPr marL="0" indent="0">
              <a:buNone/>
              <a:defRPr sz="3600"/>
            </a:lvl1pPr>
            <a:lvl2pPr marL="509058" indent="0">
              <a:buNone/>
              <a:defRPr sz="3200"/>
            </a:lvl2pPr>
            <a:lvl3pPr marL="1018128" indent="0">
              <a:buNone/>
              <a:defRPr sz="2700"/>
            </a:lvl3pPr>
            <a:lvl4pPr marL="1527196" indent="0">
              <a:buNone/>
              <a:defRPr sz="2300"/>
            </a:lvl4pPr>
            <a:lvl5pPr marL="2036260" indent="0">
              <a:buNone/>
              <a:defRPr sz="2300"/>
            </a:lvl5pPr>
            <a:lvl6pPr marL="2545329" indent="0">
              <a:buNone/>
              <a:defRPr sz="2300"/>
            </a:lvl6pPr>
            <a:lvl7pPr marL="3054381" indent="0">
              <a:buNone/>
              <a:defRPr sz="2300"/>
            </a:lvl7pPr>
            <a:lvl8pPr marL="3563445" indent="0">
              <a:buNone/>
              <a:defRPr sz="2300"/>
            </a:lvl8pPr>
            <a:lvl9pPr marL="4072516" indent="0">
              <a:buNone/>
              <a:defRPr sz="2300"/>
            </a:lvl9pPr>
          </a:lstStyle>
          <a:p>
            <a:pPr lvl="0"/>
            <a:r>
              <a:rPr lang="en-US" noProof="0" dirty="0" smtClean="0"/>
              <a:t>Click icon to add picture</a:t>
            </a:r>
          </a:p>
        </p:txBody>
      </p:sp>
      <p:sp>
        <p:nvSpPr>
          <p:cNvPr id="4" name="Espace réservé du texte 3"/>
          <p:cNvSpPr>
            <a:spLocks noGrp="1"/>
          </p:cNvSpPr>
          <p:nvPr>
            <p:ph type="body" sz="half" idx="2"/>
          </p:nvPr>
        </p:nvSpPr>
        <p:spPr>
          <a:xfrm>
            <a:off x="1792288" y="5367352"/>
            <a:ext cx="5486400" cy="804863"/>
          </a:xfrm>
        </p:spPr>
        <p:txBody>
          <a:bodyPr/>
          <a:lstStyle>
            <a:lvl1pPr marL="0" indent="0">
              <a:buNone/>
              <a:defRPr sz="1500"/>
            </a:lvl1pPr>
            <a:lvl2pPr marL="509058" indent="0">
              <a:buNone/>
              <a:defRPr sz="1400"/>
            </a:lvl2pPr>
            <a:lvl3pPr marL="1018128" indent="0">
              <a:buNone/>
              <a:defRPr sz="1100"/>
            </a:lvl3pPr>
            <a:lvl4pPr marL="1527196" indent="0">
              <a:buNone/>
              <a:defRPr sz="1000"/>
            </a:lvl4pPr>
            <a:lvl5pPr marL="2036260" indent="0">
              <a:buNone/>
              <a:defRPr sz="1000"/>
            </a:lvl5pPr>
            <a:lvl6pPr marL="2545329" indent="0">
              <a:buNone/>
              <a:defRPr sz="1000"/>
            </a:lvl6pPr>
            <a:lvl7pPr marL="3054381" indent="0">
              <a:buNone/>
              <a:defRPr sz="1000"/>
            </a:lvl7pPr>
            <a:lvl8pPr marL="3563445" indent="0">
              <a:buNone/>
              <a:defRPr sz="1000"/>
            </a:lvl8pPr>
            <a:lvl9pPr marL="4072516"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en-US"/>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06381"/>
            <a:ext cx="2057400" cy="4387851"/>
          </a:xfrm>
        </p:spPr>
        <p:txBody>
          <a:bodyPr vert="eaVert"/>
          <a:lstStyle/>
          <a:p>
            <a:r>
              <a:rPr lang="en-US" smtClean="0"/>
              <a:t>Click to edit Master title style</a:t>
            </a:r>
            <a:endParaRPr lang="en-US"/>
          </a:p>
        </p:txBody>
      </p:sp>
      <p:sp>
        <p:nvSpPr>
          <p:cNvPr id="3" name="Espace réservé du texte vertical 2"/>
          <p:cNvSpPr>
            <a:spLocks noGrp="1"/>
          </p:cNvSpPr>
          <p:nvPr>
            <p:ph type="body" orient="vert" idx="1"/>
          </p:nvPr>
        </p:nvSpPr>
        <p:spPr>
          <a:xfrm>
            <a:off x="457200" y="206381"/>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8"/>
            <a:ext cx="7772400" cy="1470025"/>
          </a:xfrm>
        </p:spPr>
        <p:txBody>
          <a:bodyPr/>
          <a:lstStyle/>
          <a:p>
            <a:r>
              <a:rPr lang="en-US" smtClean="0"/>
              <a:t>Click to edit Master title style</a:t>
            </a:r>
            <a:endParaRPr lang="fr-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09150" indent="0" algn="ctr">
              <a:buNone/>
              <a:defRPr>
                <a:solidFill>
                  <a:schemeClr val="tx1">
                    <a:tint val="75000"/>
                  </a:schemeClr>
                </a:solidFill>
              </a:defRPr>
            </a:lvl2pPr>
            <a:lvl3pPr marL="1018314" indent="0" algn="ctr">
              <a:buNone/>
              <a:defRPr>
                <a:solidFill>
                  <a:schemeClr val="tx1">
                    <a:tint val="75000"/>
                  </a:schemeClr>
                </a:solidFill>
              </a:defRPr>
            </a:lvl3pPr>
            <a:lvl4pPr marL="1527475" indent="0" algn="ctr">
              <a:buNone/>
              <a:defRPr>
                <a:solidFill>
                  <a:schemeClr val="tx1">
                    <a:tint val="75000"/>
                  </a:schemeClr>
                </a:solidFill>
              </a:defRPr>
            </a:lvl4pPr>
            <a:lvl5pPr marL="2036630" indent="0" algn="ctr">
              <a:buNone/>
              <a:defRPr>
                <a:solidFill>
                  <a:schemeClr val="tx1">
                    <a:tint val="75000"/>
                  </a:schemeClr>
                </a:solidFill>
              </a:defRPr>
            </a:lvl5pPr>
            <a:lvl6pPr marL="2545793" indent="0" algn="ctr">
              <a:buNone/>
              <a:defRPr>
                <a:solidFill>
                  <a:schemeClr val="tx1">
                    <a:tint val="75000"/>
                  </a:schemeClr>
                </a:solidFill>
              </a:defRPr>
            </a:lvl6pPr>
            <a:lvl7pPr marL="3054938" indent="0" algn="ctr">
              <a:buNone/>
              <a:defRPr>
                <a:solidFill>
                  <a:schemeClr val="tx1">
                    <a:tint val="75000"/>
                  </a:schemeClr>
                </a:solidFill>
              </a:defRPr>
            </a:lvl7pPr>
            <a:lvl8pPr marL="3564095" indent="0" algn="ctr">
              <a:buNone/>
              <a:defRPr>
                <a:solidFill>
                  <a:schemeClr val="tx1">
                    <a:tint val="75000"/>
                  </a:schemeClr>
                </a:solidFill>
              </a:defRPr>
            </a:lvl8pPr>
            <a:lvl9pPr marL="4073260" indent="0" algn="ctr">
              <a:buNone/>
              <a:defRPr>
                <a:solidFill>
                  <a:schemeClr val="tx1">
                    <a:tint val="75000"/>
                  </a:schemeClr>
                </a:solidFill>
              </a:defRPr>
            </a:lvl9pPr>
          </a:lstStyle>
          <a:p>
            <a:r>
              <a:rPr lang="en-US" smtClean="0"/>
              <a:t>Click to edit Master subtitle style</a:t>
            </a:r>
            <a:endParaRPr lang="fr-CA"/>
          </a:p>
        </p:txBody>
      </p:sp>
      <p:sp>
        <p:nvSpPr>
          <p:cNvPr id="4" name="Date Placeholder 3"/>
          <p:cNvSpPr>
            <a:spLocks noGrp="1"/>
          </p:cNvSpPr>
          <p:nvPr>
            <p:ph type="dt" sz="half" idx="10"/>
          </p:nvPr>
        </p:nvSpPr>
        <p:spPr/>
        <p:txBody>
          <a:bodyPr/>
          <a:lstStyle>
            <a:lvl1pPr>
              <a:defRPr/>
            </a:lvl1pPr>
          </a:lstStyle>
          <a:p>
            <a:pPr>
              <a:defRPr/>
            </a:pPr>
            <a:fld id="{8FE0A1B8-C583-4B01-B343-E38E58F13302}"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3BF6CFC-F0D6-40D1-97CC-3A0D73D8C6A4}" type="slidenum">
              <a:rPr lang="en-US" smtClean="0"/>
              <a:pPr>
                <a:defRPr/>
              </a:pPr>
              <a:t>‹#›</a:t>
            </a:fld>
            <a:endParaRPr lang="en-US" dirty="0"/>
          </a:p>
        </p:txBody>
      </p:sp>
    </p:spTree>
  </p:cSld>
  <p:clrMapOvr>
    <a:masterClrMapping/>
  </p:clrMapOvr>
  <p:transition spd="med">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947E0E05-42E4-4DD7-ACBB-E14578FE069E}"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30E3734-80E4-4892-87C2-FCFF29698F19}" type="slidenum">
              <a:rPr lang="en-US" smtClean="0"/>
              <a:pPr>
                <a:defRPr/>
              </a:pPr>
              <a:t>‹#›</a:t>
            </a:fld>
            <a:endParaRPr lang="en-US" dirty="0"/>
          </a:p>
        </p:txBody>
      </p:sp>
    </p:spTree>
  </p:cSld>
  <p:clrMapOvr>
    <a:masterClrMapping/>
  </p:clrMapOvr>
  <p:transition spd="med">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CA"/>
          </a:p>
        </p:txBody>
      </p:sp>
      <p:sp>
        <p:nvSpPr>
          <p:cNvPr id="3" name="Text Placeholder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09150" indent="0">
              <a:buNone/>
              <a:defRPr sz="2000">
                <a:solidFill>
                  <a:schemeClr val="tx1">
                    <a:tint val="75000"/>
                  </a:schemeClr>
                </a:solidFill>
              </a:defRPr>
            </a:lvl2pPr>
            <a:lvl3pPr marL="1018314" indent="0">
              <a:buNone/>
              <a:defRPr sz="1800">
                <a:solidFill>
                  <a:schemeClr val="tx1">
                    <a:tint val="75000"/>
                  </a:schemeClr>
                </a:solidFill>
              </a:defRPr>
            </a:lvl3pPr>
            <a:lvl4pPr marL="1527475" indent="0">
              <a:buNone/>
              <a:defRPr sz="1500">
                <a:solidFill>
                  <a:schemeClr val="tx1">
                    <a:tint val="75000"/>
                  </a:schemeClr>
                </a:solidFill>
              </a:defRPr>
            </a:lvl4pPr>
            <a:lvl5pPr marL="2036630" indent="0">
              <a:buNone/>
              <a:defRPr sz="1500">
                <a:solidFill>
                  <a:schemeClr val="tx1">
                    <a:tint val="75000"/>
                  </a:schemeClr>
                </a:solidFill>
              </a:defRPr>
            </a:lvl5pPr>
            <a:lvl6pPr marL="2545793" indent="0">
              <a:buNone/>
              <a:defRPr sz="1500">
                <a:solidFill>
                  <a:schemeClr val="tx1">
                    <a:tint val="75000"/>
                  </a:schemeClr>
                </a:solidFill>
              </a:defRPr>
            </a:lvl6pPr>
            <a:lvl7pPr marL="3054938" indent="0">
              <a:buNone/>
              <a:defRPr sz="1500">
                <a:solidFill>
                  <a:schemeClr val="tx1">
                    <a:tint val="75000"/>
                  </a:schemeClr>
                </a:solidFill>
              </a:defRPr>
            </a:lvl7pPr>
            <a:lvl8pPr marL="3564095" indent="0">
              <a:buNone/>
              <a:defRPr sz="1500">
                <a:solidFill>
                  <a:schemeClr val="tx1">
                    <a:tint val="75000"/>
                  </a:schemeClr>
                </a:solidFill>
              </a:defRPr>
            </a:lvl8pPr>
            <a:lvl9pPr marL="4073260"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0D744EF-3CA0-47CB-B6EC-1AD929EA6E6D}"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B99DD32-516F-4108-9A0A-8C689C45AE6F}" type="slidenum">
              <a:rPr lang="en-US" smtClean="0"/>
              <a:pPr>
                <a:defRPr/>
              </a:pPr>
              <a:t>‹#›</a:t>
            </a:fld>
            <a:endParaRPr lang="en-US" dirty="0"/>
          </a:p>
        </p:txBody>
      </p:sp>
    </p:spTree>
  </p:cSld>
  <p:clrMapOvr>
    <a:masterClrMapping/>
  </p:clrMapOvr>
  <p:transition spd="med">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sz="half" idx="1"/>
          </p:nvPr>
        </p:nvSpPr>
        <p:spPr>
          <a:xfrm>
            <a:off x="457200" y="1200321"/>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Content Placeholder 3"/>
          <p:cNvSpPr>
            <a:spLocks noGrp="1"/>
          </p:cNvSpPr>
          <p:nvPr>
            <p:ph sz="half" idx="2"/>
          </p:nvPr>
        </p:nvSpPr>
        <p:spPr>
          <a:xfrm>
            <a:off x="4648200" y="1200321"/>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Date Placeholder 3"/>
          <p:cNvSpPr>
            <a:spLocks noGrp="1"/>
          </p:cNvSpPr>
          <p:nvPr>
            <p:ph type="dt" sz="half" idx="10"/>
          </p:nvPr>
        </p:nvSpPr>
        <p:spPr/>
        <p:txBody>
          <a:bodyPr/>
          <a:lstStyle>
            <a:lvl1pPr>
              <a:defRPr/>
            </a:lvl1pPr>
          </a:lstStyle>
          <a:p>
            <a:pPr>
              <a:defRPr/>
            </a:pPr>
            <a:fld id="{B1252BF7-BD2B-4A68-B62F-1FB90F1FDB0E}"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6F9C64F-9A11-4848-91D6-6042D77D0FEF}" type="slidenum">
              <a:rPr lang="en-US" smtClean="0"/>
              <a:pPr>
                <a:defRPr/>
              </a:pPr>
              <a:t>‹#›</a:t>
            </a:fld>
            <a:endParaRPr lang="en-US" dirty="0"/>
          </a:p>
        </p:txBody>
      </p:sp>
    </p:spTree>
  </p:cSld>
  <p:clrMapOvr>
    <a:masterClrMapping/>
  </p:clrMapOvr>
  <p:transition spd="med">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4"/>
            <a:ext cx="8229600" cy="1143000"/>
          </a:xfrm>
        </p:spPr>
        <p:txBody>
          <a:bodyPr/>
          <a:lstStyle>
            <a:lvl1pPr>
              <a:defRPr/>
            </a:lvl1pPr>
          </a:lstStyle>
          <a:p>
            <a:r>
              <a:rPr lang="en-US" smtClean="0"/>
              <a:t>Click to edit Master title style</a:t>
            </a:r>
            <a:endParaRPr lang="fr-CA"/>
          </a:p>
        </p:txBody>
      </p:sp>
      <p:sp>
        <p:nvSpPr>
          <p:cNvPr id="3" name="Text Placeholder 2"/>
          <p:cNvSpPr>
            <a:spLocks noGrp="1"/>
          </p:cNvSpPr>
          <p:nvPr>
            <p:ph type="body" idx="1"/>
          </p:nvPr>
        </p:nvSpPr>
        <p:spPr>
          <a:xfrm>
            <a:off x="457201" y="1535121"/>
            <a:ext cx="4040188" cy="639763"/>
          </a:xfrm>
        </p:spPr>
        <p:txBody>
          <a:bodyPr anchor="b"/>
          <a:lstStyle>
            <a:lvl1pPr marL="0" indent="0">
              <a:buNone/>
              <a:defRPr sz="2700" b="1"/>
            </a:lvl1pPr>
            <a:lvl2pPr marL="509150" indent="0">
              <a:buNone/>
              <a:defRPr sz="2300" b="1"/>
            </a:lvl2pPr>
            <a:lvl3pPr marL="1018314" indent="0">
              <a:buNone/>
              <a:defRPr sz="2000" b="1"/>
            </a:lvl3pPr>
            <a:lvl4pPr marL="1527475" indent="0">
              <a:buNone/>
              <a:defRPr sz="1800" b="1"/>
            </a:lvl4pPr>
            <a:lvl5pPr marL="2036630" indent="0">
              <a:buNone/>
              <a:defRPr sz="1800" b="1"/>
            </a:lvl5pPr>
            <a:lvl6pPr marL="2545793" indent="0">
              <a:buNone/>
              <a:defRPr sz="1800" b="1"/>
            </a:lvl6pPr>
            <a:lvl7pPr marL="3054938" indent="0">
              <a:buNone/>
              <a:defRPr sz="1800" b="1"/>
            </a:lvl7pPr>
            <a:lvl8pPr marL="3564095" indent="0">
              <a:buNone/>
              <a:defRPr sz="1800" b="1"/>
            </a:lvl8pPr>
            <a:lvl9pPr marL="4073260"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Text Placeholder 4"/>
          <p:cNvSpPr>
            <a:spLocks noGrp="1"/>
          </p:cNvSpPr>
          <p:nvPr>
            <p:ph type="body" sz="quarter" idx="3"/>
          </p:nvPr>
        </p:nvSpPr>
        <p:spPr>
          <a:xfrm>
            <a:off x="4645092" y="1535121"/>
            <a:ext cx="4041775" cy="639763"/>
          </a:xfrm>
        </p:spPr>
        <p:txBody>
          <a:bodyPr anchor="b"/>
          <a:lstStyle>
            <a:lvl1pPr marL="0" indent="0">
              <a:buNone/>
              <a:defRPr sz="2700" b="1"/>
            </a:lvl1pPr>
            <a:lvl2pPr marL="509150" indent="0">
              <a:buNone/>
              <a:defRPr sz="2300" b="1"/>
            </a:lvl2pPr>
            <a:lvl3pPr marL="1018314" indent="0">
              <a:buNone/>
              <a:defRPr sz="2000" b="1"/>
            </a:lvl3pPr>
            <a:lvl4pPr marL="1527475" indent="0">
              <a:buNone/>
              <a:defRPr sz="1800" b="1"/>
            </a:lvl4pPr>
            <a:lvl5pPr marL="2036630" indent="0">
              <a:buNone/>
              <a:defRPr sz="1800" b="1"/>
            </a:lvl5pPr>
            <a:lvl6pPr marL="2545793" indent="0">
              <a:buNone/>
              <a:defRPr sz="1800" b="1"/>
            </a:lvl6pPr>
            <a:lvl7pPr marL="3054938" indent="0">
              <a:buNone/>
              <a:defRPr sz="1800" b="1"/>
            </a:lvl7pPr>
            <a:lvl8pPr marL="3564095" indent="0">
              <a:buNone/>
              <a:defRPr sz="1800" b="1"/>
            </a:lvl8pPr>
            <a:lvl9pPr marL="4073260"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Date Placeholder 3"/>
          <p:cNvSpPr>
            <a:spLocks noGrp="1"/>
          </p:cNvSpPr>
          <p:nvPr>
            <p:ph type="dt" sz="half" idx="10"/>
          </p:nvPr>
        </p:nvSpPr>
        <p:spPr/>
        <p:txBody>
          <a:bodyPr/>
          <a:lstStyle>
            <a:lvl1pPr>
              <a:defRPr/>
            </a:lvl1pPr>
          </a:lstStyle>
          <a:p>
            <a:pPr>
              <a:defRPr/>
            </a:pPr>
            <a:fld id="{DFE3AE49-BE95-4440-A4A8-13D08AE9A52F}" type="datetimeFigureOut">
              <a:rPr lang="en-US" smtClean="0"/>
              <a:pPr>
                <a:defRPr/>
              </a:pPr>
              <a:t>04/16/2012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656B0F94-063D-46C9-8945-F3984324D69B}" type="slidenum">
              <a:rPr lang="en-US" smtClean="0"/>
              <a:pPr>
                <a:defRPr/>
              </a:pPr>
              <a:t>‹#›</a:t>
            </a:fld>
            <a:endParaRPr lang="en-US" dirty="0"/>
          </a:p>
        </p:txBody>
      </p:sp>
    </p:spTree>
  </p:cSld>
  <p:clrMapOvr>
    <a:masterClrMapping/>
  </p:clrMapOvr>
  <p:transition spd="med">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Date Placeholder 3"/>
          <p:cNvSpPr>
            <a:spLocks noGrp="1"/>
          </p:cNvSpPr>
          <p:nvPr>
            <p:ph type="dt" sz="half" idx="10"/>
          </p:nvPr>
        </p:nvSpPr>
        <p:spPr/>
        <p:txBody>
          <a:bodyPr/>
          <a:lstStyle>
            <a:lvl1pPr>
              <a:defRPr/>
            </a:lvl1pPr>
          </a:lstStyle>
          <a:p>
            <a:pPr>
              <a:defRPr/>
            </a:pPr>
            <a:fld id="{127B55DF-CCA3-4F2E-A9FA-41DD4912FCED}" type="datetimeFigureOut">
              <a:rPr lang="en-US" smtClean="0"/>
              <a:pPr>
                <a:defRPr/>
              </a:pPr>
              <a:t>04/16/2012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685A844-50EC-4A8B-950C-BD55A7F6D944}" type="slidenum">
              <a:rPr lang="en-US" smtClean="0"/>
              <a:pPr>
                <a:defRPr/>
              </a:pPr>
              <a:t>‹#›</a:t>
            </a:fld>
            <a:endParaRPr lang="en-US" dirty="0"/>
          </a:p>
        </p:txBody>
      </p:sp>
    </p:spTree>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sz="half" idx="1"/>
          </p:nvPr>
        </p:nvSpPr>
        <p:spPr>
          <a:xfrm>
            <a:off x="457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Content Placeholder 3"/>
          <p:cNvSpPr>
            <a:spLocks noGrp="1"/>
          </p:cNvSpPr>
          <p:nvPr>
            <p:ph sz="half" idx="2"/>
          </p:nvPr>
        </p:nvSpPr>
        <p:spPr>
          <a:xfrm>
            <a:off x="4648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Rectangle 4"/>
          <p:cNvSpPr>
            <a:spLocks noGrp="1" noChangeArrowheads="1"/>
          </p:cNvSpPr>
          <p:nvPr>
            <p:ph type="dt" sz="half" idx="10"/>
          </p:nvPr>
        </p:nvSpPr>
        <p:spPr>
          <a:ln/>
        </p:spPr>
        <p:txBody>
          <a:bodyPr/>
          <a:lstStyle>
            <a:lvl1pPr>
              <a:defRPr/>
            </a:lvl1pPr>
          </a:lstStyle>
          <a:p>
            <a:pPr>
              <a:defRPr/>
            </a:pPr>
            <a:fld id="{B1252BF7-BD2B-4A68-B62F-1FB90F1FDB0E}" type="datetimeFigureOut">
              <a:rPr lang="en-US" smtClean="0"/>
              <a:pPr>
                <a:defRPr/>
              </a:pPr>
              <a:t>04/16/2012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F6F9C64F-9A11-4848-91D6-6042D77D0FEF}" type="slidenum">
              <a:rPr lang="en-US" smtClean="0"/>
              <a:pPr>
                <a:defRPr/>
              </a:pPr>
              <a:t>‹#›</a:t>
            </a:fld>
            <a:endParaRPr lang="en-US" dirty="0"/>
          </a:p>
        </p:txBody>
      </p:sp>
    </p:spTree>
  </p:cSld>
  <p:clrMapOvr>
    <a:masterClrMapping/>
  </p:clrMapOvr>
  <p:transition spd="med">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AE8F2D8-9D69-4D78-A8F6-F54796713576}" type="datetimeFigureOut">
              <a:rPr lang="en-US" smtClean="0"/>
              <a:pPr>
                <a:defRPr/>
              </a:pPr>
              <a:t>04/16/2012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CD4ACDA-C3F5-4882-9635-04C967939ED0}" type="slidenum">
              <a:rPr lang="en-US" smtClean="0"/>
              <a:pPr>
                <a:defRPr/>
              </a:pPr>
              <a:t>‹#›</a:t>
            </a:fld>
            <a:endParaRPr lang="en-US" dirty="0"/>
          </a:p>
        </p:txBody>
      </p:sp>
    </p:spTree>
  </p:cSld>
  <p:clrMapOvr>
    <a:masterClrMapping/>
  </p:clrMapOvr>
  <p:transition spd="med">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24" y="273218"/>
            <a:ext cx="3008313" cy="1162051"/>
          </a:xfrm>
        </p:spPr>
        <p:txBody>
          <a:bodyPr anchor="b"/>
          <a:lstStyle>
            <a:lvl1pPr algn="l">
              <a:defRPr sz="2300" b="1"/>
            </a:lvl1pPr>
          </a:lstStyle>
          <a:p>
            <a:r>
              <a:rPr lang="en-US" smtClean="0"/>
              <a:t>Click to edit Master title style</a:t>
            </a:r>
            <a:endParaRPr lang="fr-CA"/>
          </a:p>
        </p:txBody>
      </p:sp>
      <p:sp>
        <p:nvSpPr>
          <p:cNvPr id="3" name="Content Placeholder 2"/>
          <p:cNvSpPr>
            <a:spLocks noGrp="1"/>
          </p:cNvSpPr>
          <p:nvPr>
            <p:ph idx="1"/>
          </p:nvPr>
        </p:nvSpPr>
        <p:spPr>
          <a:xfrm>
            <a:off x="3575051" y="27307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Text Placeholder 3"/>
          <p:cNvSpPr>
            <a:spLocks noGrp="1"/>
          </p:cNvSpPr>
          <p:nvPr>
            <p:ph type="body" sz="half" idx="2"/>
          </p:nvPr>
        </p:nvSpPr>
        <p:spPr>
          <a:xfrm>
            <a:off x="457224" y="1435111"/>
            <a:ext cx="3008313" cy="4691064"/>
          </a:xfrm>
        </p:spPr>
        <p:txBody>
          <a:bodyPr/>
          <a:lstStyle>
            <a:lvl1pPr marL="0" indent="0">
              <a:buNone/>
              <a:defRPr sz="1500"/>
            </a:lvl1pPr>
            <a:lvl2pPr marL="509150" indent="0">
              <a:buNone/>
              <a:defRPr sz="1400"/>
            </a:lvl2pPr>
            <a:lvl3pPr marL="1018314" indent="0">
              <a:buNone/>
              <a:defRPr sz="1100"/>
            </a:lvl3pPr>
            <a:lvl4pPr marL="1527475" indent="0">
              <a:buNone/>
              <a:defRPr sz="1000"/>
            </a:lvl4pPr>
            <a:lvl5pPr marL="2036630" indent="0">
              <a:buNone/>
              <a:defRPr sz="1000"/>
            </a:lvl5pPr>
            <a:lvl6pPr marL="2545793" indent="0">
              <a:buNone/>
              <a:defRPr sz="1000"/>
            </a:lvl6pPr>
            <a:lvl7pPr marL="3054938" indent="0">
              <a:buNone/>
              <a:defRPr sz="1000"/>
            </a:lvl7pPr>
            <a:lvl8pPr marL="3564095" indent="0">
              <a:buNone/>
              <a:defRPr sz="1000"/>
            </a:lvl8pPr>
            <a:lvl9pPr marL="407326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7F6D082-68EF-4A77-A1F0-7DADF366D0E5}"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CA09DFB-F742-410D-824E-38904B9C8C80}" type="slidenum">
              <a:rPr lang="en-US" smtClean="0"/>
              <a:pPr>
                <a:defRPr/>
              </a:pPr>
              <a:t>‹#›</a:t>
            </a:fld>
            <a:endParaRPr lang="en-US" dirty="0"/>
          </a:p>
        </p:txBody>
      </p:sp>
    </p:spTree>
  </p:cSld>
  <p:clrMapOvr>
    <a:masterClrMapping/>
  </p:clrMapOvr>
  <p:transition spd="med">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770"/>
            <a:ext cx="5486400" cy="566739"/>
          </a:xfrm>
        </p:spPr>
        <p:txBody>
          <a:bodyPr anchor="b"/>
          <a:lstStyle>
            <a:lvl1pPr algn="l">
              <a:defRPr sz="2300" b="1"/>
            </a:lvl1pPr>
          </a:lstStyle>
          <a:p>
            <a:r>
              <a:rPr lang="en-US" smtClean="0"/>
              <a:t>Click to edit Master title style</a:t>
            </a:r>
            <a:endParaRPr lang="fr-CA"/>
          </a:p>
        </p:txBody>
      </p:sp>
      <p:sp>
        <p:nvSpPr>
          <p:cNvPr id="3" name="Picture Placeholder 2"/>
          <p:cNvSpPr>
            <a:spLocks noGrp="1"/>
          </p:cNvSpPr>
          <p:nvPr>
            <p:ph type="pic" idx="1"/>
          </p:nvPr>
        </p:nvSpPr>
        <p:spPr>
          <a:xfrm>
            <a:off x="1792288" y="612776"/>
            <a:ext cx="5486400" cy="4114800"/>
          </a:xfrm>
        </p:spPr>
        <p:txBody>
          <a:bodyPr rtlCol="0">
            <a:normAutofit/>
          </a:bodyPr>
          <a:lstStyle>
            <a:lvl1pPr marL="0" indent="0">
              <a:buNone/>
              <a:defRPr sz="3600"/>
            </a:lvl1pPr>
            <a:lvl2pPr marL="509150" indent="0">
              <a:buNone/>
              <a:defRPr sz="3200"/>
            </a:lvl2pPr>
            <a:lvl3pPr marL="1018314" indent="0">
              <a:buNone/>
              <a:defRPr sz="2700"/>
            </a:lvl3pPr>
            <a:lvl4pPr marL="1527475" indent="0">
              <a:buNone/>
              <a:defRPr sz="2300"/>
            </a:lvl4pPr>
            <a:lvl5pPr marL="2036630" indent="0">
              <a:buNone/>
              <a:defRPr sz="2300"/>
            </a:lvl5pPr>
            <a:lvl6pPr marL="2545793" indent="0">
              <a:buNone/>
              <a:defRPr sz="2300"/>
            </a:lvl6pPr>
            <a:lvl7pPr marL="3054938" indent="0">
              <a:buNone/>
              <a:defRPr sz="2300"/>
            </a:lvl7pPr>
            <a:lvl8pPr marL="3564095" indent="0">
              <a:buNone/>
              <a:defRPr sz="2300"/>
            </a:lvl8pPr>
            <a:lvl9pPr marL="4073260" indent="0">
              <a:buNone/>
              <a:defRPr sz="2300"/>
            </a:lvl9pPr>
          </a:lstStyle>
          <a:p>
            <a:pPr lvl="0"/>
            <a:r>
              <a:rPr lang="en-US" noProof="0" dirty="0" smtClean="0"/>
              <a:t>Click icon to add picture</a:t>
            </a:r>
            <a:endParaRPr lang="fr-CA" noProof="0" dirty="0" smtClean="0"/>
          </a:p>
        </p:txBody>
      </p:sp>
      <p:sp>
        <p:nvSpPr>
          <p:cNvPr id="4" name="Text Placeholder 3"/>
          <p:cNvSpPr>
            <a:spLocks noGrp="1"/>
          </p:cNvSpPr>
          <p:nvPr>
            <p:ph type="body" sz="half" idx="2"/>
          </p:nvPr>
        </p:nvSpPr>
        <p:spPr>
          <a:xfrm>
            <a:off x="1792288" y="5367360"/>
            <a:ext cx="5486400" cy="804863"/>
          </a:xfrm>
        </p:spPr>
        <p:txBody>
          <a:bodyPr/>
          <a:lstStyle>
            <a:lvl1pPr marL="0" indent="0">
              <a:buNone/>
              <a:defRPr sz="1500"/>
            </a:lvl1pPr>
            <a:lvl2pPr marL="509150" indent="0">
              <a:buNone/>
              <a:defRPr sz="1400"/>
            </a:lvl2pPr>
            <a:lvl3pPr marL="1018314" indent="0">
              <a:buNone/>
              <a:defRPr sz="1100"/>
            </a:lvl3pPr>
            <a:lvl4pPr marL="1527475" indent="0">
              <a:buNone/>
              <a:defRPr sz="1000"/>
            </a:lvl4pPr>
            <a:lvl5pPr marL="2036630" indent="0">
              <a:buNone/>
              <a:defRPr sz="1000"/>
            </a:lvl5pPr>
            <a:lvl6pPr marL="2545793" indent="0">
              <a:buNone/>
              <a:defRPr sz="1000"/>
            </a:lvl6pPr>
            <a:lvl7pPr marL="3054938" indent="0">
              <a:buNone/>
              <a:defRPr sz="1000"/>
            </a:lvl7pPr>
            <a:lvl8pPr marL="3564095" indent="0">
              <a:buNone/>
              <a:defRPr sz="1000"/>
            </a:lvl8pPr>
            <a:lvl9pPr marL="407326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1BAEEC2-E370-4C53-8DDA-7C407726E263}"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17271B15-65A1-44E7-BD82-0DEB507168B8}" type="slidenum">
              <a:rPr lang="en-US" smtClean="0"/>
              <a:pPr>
                <a:defRPr/>
              </a:pPr>
              <a:t>‹#›</a:t>
            </a:fld>
            <a:endParaRPr lang="en-US" dirty="0"/>
          </a:p>
        </p:txBody>
      </p:sp>
    </p:spTree>
  </p:cSld>
  <p:clrMapOvr>
    <a:masterClrMapping/>
  </p:clrMapOvr>
  <p:transition spd="med">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154B6BB4-EAF0-43D8-A729-3A0EDC7B478E}"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8872995-E3C1-411C-8EAB-BC7E0513635F}" type="slidenum">
              <a:rPr lang="en-US" smtClean="0"/>
              <a:pPr>
                <a:defRPr/>
              </a:pPr>
              <a:t>‹#›</a:t>
            </a:fld>
            <a:endParaRPr lang="en-US" dirty="0"/>
          </a:p>
        </p:txBody>
      </p:sp>
    </p:spTree>
  </p:cSld>
  <p:clrMapOvr>
    <a:masterClrMapping/>
  </p:clrMapOvr>
  <p:transition spd="med">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81"/>
            <a:ext cx="2057400" cy="4387851"/>
          </a:xfrm>
        </p:spPr>
        <p:txBody>
          <a:bodyPr vert="eaVert"/>
          <a:lstStyle/>
          <a:p>
            <a:r>
              <a:rPr lang="en-US" smtClean="0"/>
              <a:t>Click to edit Master title style</a:t>
            </a:r>
            <a:endParaRPr lang="fr-CA"/>
          </a:p>
        </p:txBody>
      </p:sp>
      <p:sp>
        <p:nvSpPr>
          <p:cNvPr id="3" name="Vertical Text Placeholder 2"/>
          <p:cNvSpPr>
            <a:spLocks noGrp="1"/>
          </p:cNvSpPr>
          <p:nvPr>
            <p:ph type="body" orient="vert" idx="1"/>
          </p:nvPr>
        </p:nvSpPr>
        <p:spPr>
          <a:xfrm>
            <a:off x="457200" y="206381"/>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735FE460-F222-42C8-B1BC-00C8629ED805}"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4CB793C-6445-4E78-9B2A-016B79C7D717}" type="slidenum">
              <a:rPr lang="en-US" smtClean="0"/>
              <a:pPr>
                <a:defRPr/>
              </a:pPr>
              <a:t>‹#›</a:t>
            </a:fld>
            <a:endParaRPr lang="en-US" dirty="0"/>
          </a:p>
        </p:txBody>
      </p:sp>
    </p:spTree>
  </p:cSld>
  <p:clrMapOvr>
    <a:masterClrMapping/>
  </p:clrMapOvr>
  <p:transition spd="med">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39"/>
            <a:ext cx="77724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09291" indent="0" algn="ctr">
              <a:buNone/>
              <a:defRPr>
                <a:solidFill>
                  <a:schemeClr val="tx1">
                    <a:tint val="75000"/>
                  </a:schemeClr>
                </a:solidFill>
              </a:defRPr>
            </a:lvl2pPr>
            <a:lvl3pPr marL="1018593" indent="0" algn="ctr">
              <a:buNone/>
              <a:defRPr>
                <a:solidFill>
                  <a:schemeClr val="tx1">
                    <a:tint val="75000"/>
                  </a:schemeClr>
                </a:solidFill>
              </a:defRPr>
            </a:lvl3pPr>
            <a:lvl4pPr marL="1527893" indent="0" algn="ctr">
              <a:buNone/>
              <a:defRPr>
                <a:solidFill>
                  <a:schemeClr val="tx1">
                    <a:tint val="75000"/>
                  </a:schemeClr>
                </a:solidFill>
              </a:defRPr>
            </a:lvl4pPr>
            <a:lvl5pPr marL="2037187" indent="0" algn="ctr">
              <a:buNone/>
              <a:defRPr>
                <a:solidFill>
                  <a:schemeClr val="tx1">
                    <a:tint val="75000"/>
                  </a:schemeClr>
                </a:solidFill>
              </a:defRPr>
            </a:lvl5pPr>
            <a:lvl6pPr marL="2546492" indent="0" algn="ctr">
              <a:buNone/>
              <a:defRPr>
                <a:solidFill>
                  <a:schemeClr val="tx1">
                    <a:tint val="75000"/>
                  </a:schemeClr>
                </a:solidFill>
              </a:defRPr>
            </a:lvl6pPr>
            <a:lvl7pPr marL="3055774" indent="0" algn="ctr">
              <a:buNone/>
              <a:defRPr>
                <a:solidFill>
                  <a:schemeClr val="tx1">
                    <a:tint val="75000"/>
                  </a:schemeClr>
                </a:solidFill>
              </a:defRPr>
            </a:lvl7pPr>
            <a:lvl8pPr marL="3565072" indent="0" algn="ctr">
              <a:buNone/>
              <a:defRPr>
                <a:solidFill>
                  <a:schemeClr val="tx1">
                    <a:tint val="75000"/>
                  </a:schemeClr>
                </a:solidFill>
              </a:defRPr>
            </a:lvl8pPr>
            <a:lvl9pPr marL="4074374"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09291" indent="0">
              <a:buNone/>
              <a:defRPr sz="2000">
                <a:solidFill>
                  <a:schemeClr val="tx1">
                    <a:tint val="75000"/>
                  </a:schemeClr>
                </a:solidFill>
              </a:defRPr>
            </a:lvl2pPr>
            <a:lvl3pPr marL="1018593" indent="0">
              <a:buNone/>
              <a:defRPr sz="1800">
                <a:solidFill>
                  <a:schemeClr val="tx1">
                    <a:tint val="75000"/>
                  </a:schemeClr>
                </a:solidFill>
              </a:defRPr>
            </a:lvl3pPr>
            <a:lvl4pPr marL="1527893" indent="0">
              <a:buNone/>
              <a:defRPr sz="1500">
                <a:solidFill>
                  <a:schemeClr val="tx1">
                    <a:tint val="75000"/>
                  </a:schemeClr>
                </a:solidFill>
              </a:defRPr>
            </a:lvl4pPr>
            <a:lvl5pPr marL="2037187" indent="0">
              <a:buNone/>
              <a:defRPr sz="1500">
                <a:solidFill>
                  <a:schemeClr val="tx1">
                    <a:tint val="75000"/>
                  </a:schemeClr>
                </a:solidFill>
              </a:defRPr>
            </a:lvl5pPr>
            <a:lvl6pPr marL="2546492" indent="0">
              <a:buNone/>
              <a:defRPr sz="1500">
                <a:solidFill>
                  <a:schemeClr val="tx1">
                    <a:tint val="75000"/>
                  </a:schemeClr>
                </a:solidFill>
              </a:defRPr>
            </a:lvl6pPr>
            <a:lvl7pPr marL="3055774" indent="0">
              <a:buNone/>
              <a:defRPr sz="1500">
                <a:solidFill>
                  <a:schemeClr val="tx1">
                    <a:tint val="75000"/>
                  </a:schemeClr>
                </a:solidFill>
              </a:defRPr>
            </a:lvl7pPr>
            <a:lvl8pPr marL="3565072" indent="0">
              <a:buNone/>
              <a:defRPr sz="1500">
                <a:solidFill>
                  <a:schemeClr val="tx1">
                    <a:tint val="75000"/>
                  </a:schemeClr>
                </a:solidFill>
              </a:defRPr>
            </a:lvl8pPr>
            <a:lvl9pPr marL="4074374" indent="0">
              <a:buNone/>
              <a:defRPr sz="15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457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1" y="1535121"/>
            <a:ext cx="4040188" cy="639763"/>
          </a:xfrm>
        </p:spPr>
        <p:txBody>
          <a:bodyPr anchor="b"/>
          <a:lstStyle>
            <a:lvl1pPr marL="0" indent="0">
              <a:buNone/>
              <a:defRPr sz="2700" b="1"/>
            </a:lvl1pPr>
            <a:lvl2pPr marL="509291" indent="0">
              <a:buNone/>
              <a:defRPr sz="2300" b="1"/>
            </a:lvl2pPr>
            <a:lvl3pPr marL="1018593" indent="0">
              <a:buNone/>
              <a:defRPr sz="2000" b="1"/>
            </a:lvl3pPr>
            <a:lvl4pPr marL="1527893" indent="0">
              <a:buNone/>
              <a:defRPr sz="1800" b="1"/>
            </a:lvl4pPr>
            <a:lvl5pPr marL="2037187" indent="0">
              <a:buNone/>
              <a:defRPr sz="1800" b="1"/>
            </a:lvl5pPr>
            <a:lvl6pPr marL="2546492" indent="0">
              <a:buNone/>
              <a:defRPr sz="1800" b="1"/>
            </a:lvl6pPr>
            <a:lvl7pPr marL="3055774" indent="0">
              <a:buNone/>
              <a:defRPr sz="1800" b="1"/>
            </a:lvl7pPr>
            <a:lvl8pPr marL="3565072" indent="0">
              <a:buNone/>
              <a:defRPr sz="1800" b="1"/>
            </a:lvl8pPr>
            <a:lvl9pPr marL="4074374" indent="0">
              <a:buNone/>
              <a:defRPr sz="1800" b="1"/>
            </a:lvl9pPr>
          </a:lstStyle>
          <a:p>
            <a:pPr lvl="0"/>
            <a:r>
              <a:rPr lang="en-US" smtClean="0"/>
              <a:t>Click to edit Master text styles</a:t>
            </a:r>
          </a:p>
        </p:txBody>
      </p:sp>
      <p:sp>
        <p:nvSpPr>
          <p:cNvPr id="4" name="Espace réservé du contenu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4645092" y="1535121"/>
            <a:ext cx="4041775" cy="639763"/>
          </a:xfrm>
        </p:spPr>
        <p:txBody>
          <a:bodyPr anchor="b"/>
          <a:lstStyle>
            <a:lvl1pPr marL="0" indent="0">
              <a:buNone/>
              <a:defRPr sz="2700" b="1"/>
            </a:lvl1pPr>
            <a:lvl2pPr marL="509291" indent="0">
              <a:buNone/>
              <a:defRPr sz="2300" b="1"/>
            </a:lvl2pPr>
            <a:lvl3pPr marL="1018593" indent="0">
              <a:buNone/>
              <a:defRPr sz="2000" b="1"/>
            </a:lvl3pPr>
            <a:lvl4pPr marL="1527893" indent="0">
              <a:buNone/>
              <a:defRPr sz="1800" b="1"/>
            </a:lvl4pPr>
            <a:lvl5pPr marL="2037187" indent="0">
              <a:buNone/>
              <a:defRPr sz="1800" b="1"/>
            </a:lvl5pPr>
            <a:lvl6pPr marL="2546492" indent="0">
              <a:buNone/>
              <a:defRPr sz="1800" b="1"/>
            </a:lvl6pPr>
            <a:lvl7pPr marL="3055774" indent="0">
              <a:buNone/>
              <a:defRPr sz="1800" b="1"/>
            </a:lvl7pPr>
            <a:lvl8pPr marL="3565072" indent="0">
              <a:buNone/>
              <a:defRPr sz="1800" b="1"/>
            </a:lvl8pPr>
            <a:lvl9pPr marL="4074374" indent="0">
              <a:buNone/>
              <a:defRPr sz="1800" b="1"/>
            </a:lvl9pPr>
          </a:lstStyle>
          <a:p>
            <a:pPr lvl="0"/>
            <a:r>
              <a:rPr lang="en-US" smtClean="0"/>
              <a:t>Click to edit Master text styles</a:t>
            </a:r>
          </a:p>
        </p:txBody>
      </p:sp>
      <p:sp>
        <p:nvSpPr>
          <p:cNvPr id="6" name="Espace réservé du contenu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Espace réservé du pied de page 4"/>
          <p:cNvSpPr>
            <a:spLocks noGrp="1"/>
          </p:cNvSpPr>
          <p:nvPr>
            <p:ph type="ftr" sz="quarter" idx="11"/>
          </p:nvPr>
        </p:nvSpPr>
        <p:spPr/>
        <p:txBody>
          <a:bodyPr/>
          <a:lstStyle>
            <a:lvl1pPr>
              <a:defRPr/>
            </a:lvl1pPr>
          </a:lstStyle>
          <a:p>
            <a:pPr>
              <a:defRPr/>
            </a:pPr>
            <a:endParaRPr lang="en-US" dirty="0"/>
          </a:p>
        </p:txBody>
      </p:sp>
      <p:sp>
        <p:nvSpPr>
          <p:cNvPr id="9"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r-CA"/>
          </a:p>
        </p:txBody>
      </p:sp>
      <p:sp>
        <p:nvSpPr>
          <p:cNvPr id="3" name="Text Placeholder 2"/>
          <p:cNvSpPr>
            <a:spLocks noGrp="1"/>
          </p:cNvSpPr>
          <p:nvPr>
            <p:ph type="body" idx="1"/>
          </p:nvPr>
        </p:nvSpPr>
        <p:spPr>
          <a:xfrm>
            <a:off x="457201" y="1535121"/>
            <a:ext cx="4040188" cy="639763"/>
          </a:xfrm>
        </p:spPr>
        <p:txBody>
          <a:bodyPr anchor="b"/>
          <a:lstStyle>
            <a:lvl1pPr marL="0" indent="0">
              <a:buNone/>
              <a:defRPr sz="2700" b="1"/>
            </a:lvl1pPr>
            <a:lvl2pPr marL="508500" indent="0">
              <a:buNone/>
              <a:defRPr sz="2300" b="1"/>
            </a:lvl2pPr>
            <a:lvl3pPr marL="1017016" indent="0">
              <a:buNone/>
              <a:defRPr sz="2000" b="1"/>
            </a:lvl3pPr>
            <a:lvl4pPr marL="1525525" indent="0">
              <a:buNone/>
              <a:defRPr sz="1800" b="1"/>
            </a:lvl4pPr>
            <a:lvl5pPr marL="2034034" indent="0">
              <a:buNone/>
              <a:defRPr sz="1800" b="1"/>
            </a:lvl5pPr>
            <a:lvl6pPr marL="2542543" indent="0">
              <a:buNone/>
              <a:defRPr sz="1800" b="1"/>
            </a:lvl6pPr>
            <a:lvl7pPr marL="3051038" indent="0">
              <a:buNone/>
              <a:defRPr sz="1800" b="1"/>
            </a:lvl7pPr>
            <a:lvl8pPr marL="3559546" indent="0">
              <a:buNone/>
              <a:defRPr sz="1800" b="1"/>
            </a:lvl8pPr>
            <a:lvl9pPr marL="4068060"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Text Placeholder 4"/>
          <p:cNvSpPr>
            <a:spLocks noGrp="1"/>
          </p:cNvSpPr>
          <p:nvPr>
            <p:ph type="body" sz="quarter" idx="3"/>
          </p:nvPr>
        </p:nvSpPr>
        <p:spPr>
          <a:xfrm>
            <a:off x="4645092" y="1535121"/>
            <a:ext cx="4041775" cy="639763"/>
          </a:xfrm>
        </p:spPr>
        <p:txBody>
          <a:bodyPr anchor="b"/>
          <a:lstStyle>
            <a:lvl1pPr marL="0" indent="0">
              <a:buNone/>
              <a:defRPr sz="2700" b="1"/>
            </a:lvl1pPr>
            <a:lvl2pPr marL="508500" indent="0">
              <a:buNone/>
              <a:defRPr sz="2300" b="1"/>
            </a:lvl2pPr>
            <a:lvl3pPr marL="1017016" indent="0">
              <a:buNone/>
              <a:defRPr sz="2000" b="1"/>
            </a:lvl3pPr>
            <a:lvl4pPr marL="1525525" indent="0">
              <a:buNone/>
              <a:defRPr sz="1800" b="1"/>
            </a:lvl4pPr>
            <a:lvl5pPr marL="2034034" indent="0">
              <a:buNone/>
              <a:defRPr sz="1800" b="1"/>
            </a:lvl5pPr>
            <a:lvl6pPr marL="2542543" indent="0">
              <a:buNone/>
              <a:defRPr sz="1800" b="1"/>
            </a:lvl6pPr>
            <a:lvl7pPr marL="3051038" indent="0">
              <a:buNone/>
              <a:defRPr sz="1800" b="1"/>
            </a:lvl7pPr>
            <a:lvl8pPr marL="3559546" indent="0">
              <a:buNone/>
              <a:defRPr sz="1800" b="1"/>
            </a:lvl8pPr>
            <a:lvl9pPr marL="4068060"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Rectangle 4"/>
          <p:cNvSpPr>
            <a:spLocks noGrp="1" noChangeArrowheads="1"/>
          </p:cNvSpPr>
          <p:nvPr>
            <p:ph type="dt" sz="half" idx="10"/>
          </p:nvPr>
        </p:nvSpPr>
        <p:spPr>
          <a:ln/>
        </p:spPr>
        <p:txBody>
          <a:bodyPr/>
          <a:lstStyle>
            <a:lvl1pPr>
              <a:defRPr/>
            </a:lvl1pPr>
          </a:lstStyle>
          <a:p>
            <a:pPr>
              <a:defRPr/>
            </a:pPr>
            <a:fld id="{DFE3AE49-BE95-4440-A4A8-13D08AE9A52F}" type="datetimeFigureOut">
              <a:rPr lang="en-US" smtClean="0"/>
              <a:pPr>
                <a:defRPr/>
              </a:pPr>
              <a:t>04/16/2012</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656B0F94-063D-46C9-8945-F3984324D69B}" type="slidenum">
              <a:rPr lang="en-US" smtClean="0"/>
              <a:pPr>
                <a:defRPr/>
              </a:pPr>
              <a:t>‹#›</a:t>
            </a:fld>
            <a:endParaRPr lang="en-US" dirty="0"/>
          </a:p>
        </p:txBody>
      </p:sp>
    </p:spTree>
  </p:cSld>
  <p:clrMapOvr>
    <a:masterClrMapping/>
  </p:clrMapOvr>
  <p:transition spd="med">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Espace réservé du pied de page 4"/>
          <p:cNvSpPr>
            <a:spLocks noGrp="1"/>
          </p:cNvSpPr>
          <p:nvPr>
            <p:ph type="ftr" sz="quarter" idx="11"/>
          </p:nvPr>
        </p:nvSpPr>
        <p:spPr/>
        <p:txBody>
          <a:bodyPr/>
          <a:lstStyle>
            <a:lvl1pPr>
              <a:defRPr/>
            </a:lvl1pPr>
          </a:lstStyle>
          <a:p>
            <a:pPr>
              <a:defRPr/>
            </a:pPr>
            <a:endParaRPr lang="en-US" dirty="0"/>
          </a:p>
        </p:txBody>
      </p:sp>
      <p:sp>
        <p:nvSpPr>
          <p:cNvPr id="5"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Espace réservé du pied de page 4"/>
          <p:cNvSpPr>
            <a:spLocks noGrp="1"/>
          </p:cNvSpPr>
          <p:nvPr>
            <p:ph type="ftr" sz="quarter" idx="11"/>
          </p:nvPr>
        </p:nvSpPr>
        <p:spPr/>
        <p:txBody>
          <a:bodyPr/>
          <a:lstStyle>
            <a:lvl1pPr>
              <a:defRPr/>
            </a:lvl1pPr>
          </a:lstStyle>
          <a:p>
            <a:pPr>
              <a:defRPr/>
            </a:pPr>
            <a:endParaRPr lang="en-US" dirty="0"/>
          </a:p>
        </p:txBody>
      </p:sp>
      <p:sp>
        <p:nvSpPr>
          <p:cNvPr id="4"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14" y="273215"/>
            <a:ext cx="3008313" cy="1162051"/>
          </a:xfrm>
        </p:spPr>
        <p:txBody>
          <a:bodyPr anchor="b"/>
          <a:lstStyle>
            <a:lvl1pPr algn="l">
              <a:defRPr sz="2300" b="1"/>
            </a:lvl1pPr>
          </a:lstStyle>
          <a:p>
            <a:r>
              <a:rPr lang="en-US" smtClean="0"/>
              <a:t>Click to edit Master title style</a:t>
            </a:r>
            <a:endParaRPr lang="fr-FR"/>
          </a:p>
        </p:txBody>
      </p:sp>
      <p:sp>
        <p:nvSpPr>
          <p:cNvPr id="3" name="Espace réservé du contenu 2"/>
          <p:cNvSpPr>
            <a:spLocks noGrp="1"/>
          </p:cNvSpPr>
          <p:nvPr>
            <p:ph idx="1"/>
          </p:nvPr>
        </p:nvSpPr>
        <p:spPr>
          <a:xfrm>
            <a:off x="3575051" y="27306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457214" y="1435111"/>
            <a:ext cx="3008313" cy="4691064"/>
          </a:xfrm>
        </p:spPr>
        <p:txBody>
          <a:bodyPr/>
          <a:lstStyle>
            <a:lvl1pPr marL="0" indent="0">
              <a:buNone/>
              <a:defRPr sz="1500"/>
            </a:lvl1pPr>
            <a:lvl2pPr marL="509291" indent="0">
              <a:buNone/>
              <a:defRPr sz="1400"/>
            </a:lvl2pPr>
            <a:lvl3pPr marL="1018593" indent="0">
              <a:buNone/>
              <a:defRPr sz="1100"/>
            </a:lvl3pPr>
            <a:lvl4pPr marL="1527893" indent="0">
              <a:buNone/>
              <a:defRPr sz="1000"/>
            </a:lvl4pPr>
            <a:lvl5pPr marL="2037187" indent="0">
              <a:buNone/>
              <a:defRPr sz="1000"/>
            </a:lvl5pPr>
            <a:lvl6pPr marL="2546492" indent="0">
              <a:buNone/>
              <a:defRPr sz="1000"/>
            </a:lvl6pPr>
            <a:lvl7pPr marL="3055774" indent="0">
              <a:buNone/>
              <a:defRPr sz="1000"/>
            </a:lvl7pPr>
            <a:lvl8pPr marL="3565072" indent="0">
              <a:buNone/>
              <a:defRPr sz="1000"/>
            </a:lvl8pPr>
            <a:lvl9pPr marL="4074374"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767"/>
            <a:ext cx="5486400" cy="566739"/>
          </a:xfrm>
        </p:spPr>
        <p:txBody>
          <a:bodyPr anchor="b"/>
          <a:lstStyle>
            <a:lvl1pPr algn="l">
              <a:defRPr sz="23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1792288" y="612776"/>
            <a:ext cx="5486400" cy="4114800"/>
          </a:xfrm>
        </p:spPr>
        <p:txBody>
          <a:bodyPr rtlCol="0">
            <a:normAutofit/>
          </a:bodyPr>
          <a:lstStyle>
            <a:lvl1pPr marL="0" indent="0">
              <a:buNone/>
              <a:defRPr sz="3600"/>
            </a:lvl1pPr>
            <a:lvl2pPr marL="509291" indent="0">
              <a:buNone/>
              <a:defRPr sz="3200"/>
            </a:lvl2pPr>
            <a:lvl3pPr marL="1018593" indent="0">
              <a:buNone/>
              <a:defRPr sz="2700"/>
            </a:lvl3pPr>
            <a:lvl4pPr marL="1527893" indent="0">
              <a:buNone/>
              <a:defRPr sz="2300"/>
            </a:lvl4pPr>
            <a:lvl5pPr marL="2037187" indent="0">
              <a:buNone/>
              <a:defRPr sz="2300"/>
            </a:lvl5pPr>
            <a:lvl6pPr marL="2546492" indent="0">
              <a:buNone/>
              <a:defRPr sz="2300"/>
            </a:lvl6pPr>
            <a:lvl7pPr marL="3055774" indent="0">
              <a:buNone/>
              <a:defRPr sz="2300"/>
            </a:lvl7pPr>
            <a:lvl8pPr marL="3565072" indent="0">
              <a:buNone/>
              <a:defRPr sz="2300"/>
            </a:lvl8pPr>
            <a:lvl9pPr marL="4074374" indent="0">
              <a:buNone/>
              <a:defRPr sz="2300"/>
            </a:lvl9pPr>
          </a:lstStyle>
          <a:p>
            <a:pPr lvl="0"/>
            <a:r>
              <a:rPr lang="en-US" noProof="0" dirty="0" smtClean="0"/>
              <a:t>Click icon to add picture</a:t>
            </a:r>
            <a:endParaRPr lang="fr-FR" noProof="0" dirty="0" smtClean="0"/>
          </a:p>
        </p:txBody>
      </p:sp>
      <p:sp>
        <p:nvSpPr>
          <p:cNvPr id="4" name="Espace réservé du texte 3"/>
          <p:cNvSpPr>
            <a:spLocks noGrp="1"/>
          </p:cNvSpPr>
          <p:nvPr>
            <p:ph type="body" sz="half" idx="2"/>
          </p:nvPr>
        </p:nvSpPr>
        <p:spPr>
          <a:xfrm>
            <a:off x="1792288" y="5367352"/>
            <a:ext cx="5486400" cy="804863"/>
          </a:xfrm>
        </p:spPr>
        <p:txBody>
          <a:bodyPr/>
          <a:lstStyle>
            <a:lvl1pPr marL="0" indent="0">
              <a:buNone/>
              <a:defRPr sz="1500"/>
            </a:lvl1pPr>
            <a:lvl2pPr marL="509291" indent="0">
              <a:buNone/>
              <a:defRPr sz="1400"/>
            </a:lvl2pPr>
            <a:lvl3pPr marL="1018593" indent="0">
              <a:buNone/>
              <a:defRPr sz="1100"/>
            </a:lvl3pPr>
            <a:lvl4pPr marL="1527893" indent="0">
              <a:buNone/>
              <a:defRPr sz="1000"/>
            </a:lvl4pPr>
            <a:lvl5pPr marL="2037187" indent="0">
              <a:buNone/>
              <a:defRPr sz="1000"/>
            </a:lvl5pPr>
            <a:lvl6pPr marL="2546492" indent="0">
              <a:buNone/>
              <a:defRPr sz="1000"/>
            </a:lvl6pPr>
            <a:lvl7pPr marL="3055774" indent="0">
              <a:buNone/>
              <a:defRPr sz="1000"/>
            </a:lvl7pPr>
            <a:lvl8pPr marL="3565072" indent="0">
              <a:buNone/>
              <a:defRPr sz="1000"/>
            </a:lvl8pPr>
            <a:lvl9pPr marL="4074374"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800"/>
            <a:ext cx="20574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457200" y="27480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8"/>
            <a:ext cx="7772400" cy="1470025"/>
          </a:xfrm>
        </p:spPr>
        <p:txBody>
          <a:bodyPr/>
          <a:lstStyle/>
          <a:p>
            <a:r>
              <a:rPr lang="en-US" smtClean="0"/>
              <a:t>Click to edit Master title style</a:t>
            </a:r>
            <a:endParaRPr lang="fr-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09430" indent="0" algn="ctr">
              <a:buNone/>
              <a:defRPr>
                <a:solidFill>
                  <a:schemeClr val="tx1">
                    <a:tint val="75000"/>
                  </a:schemeClr>
                </a:solidFill>
              </a:defRPr>
            </a:lvl2pPr>
            <a:lvl3pPr marL="1018872" indent="0" algn="ctr">
              <a:buNone/>
              <a:defRPr>
                <a:solidFill>
                  <a:schemeClr val="tx1">
                    <a:tint val="75000"/>
                  </a:schemeClr>
                </a:solidFill>
              </a:defRPr>
            </a:lvl3pPr>
            <a:lvl4pPr marL="1528311" indent="0" algn="ctr">
              <a:buNone/>
              <a:defRPr>
                <a:solidFill>
                  <a:schemeClr val="tx1">
                    <a:tint val="75000"/>
                  </a:schemeClr>
                </a:solidFill>
              </a:defRPr>
            </a:lvl4pPr>
            <a:lvl5pPr marL="2037745" indent="0" algn="ctr">
              <a:buNone/>
              <a:defRPr>
                <a:solidFill>
                  <a:schemeClr val="tx1">
                    <a:tint val="75000"/>
                  </a:schemeClr>
                </a:solidFill>
              </a:defRPr>
            </a:lvl5pPr>
            <a:lvl6pPr marL="2547191" indent="0" algn="ctr">
              <a:buNone/>
              <a:defRPr>
                <a:solidFill>
                  <a:schemeClr val="tx1">
                    <a:tint val="75000"/>
                  </a:schemeClr>
                </a:solidFill>
              </a:defRPr>
            </a:lvl6pPr>
            <a:lvl7pPr marL="3056611" indent="0" algn="ctr">
              <a:buNone/>
              <a:defRPr>
                <a:solidFill>
                  <a:schemeClr val="tx1">
                    <a:tint val="75000"/>
                  </a:schemeClr>
                </a:solidFill>
              </a:defRPr>
            </a:lvl7pPr>
            <a:lvl8pPr marL="3566048" indent="0" algn="ctr">
              <a:buNone/>
              <a:defRPr>
                <a:solidFill>
                  <a:schemeClr val="tx1">
                    <a:tint val="75000"/>
                  </a:schemeClr>
                </a:solidFill>
              </a:defRPr>
            </a:lvl8pPr>
            <a:lvl9pPr marL="4075490" indent="0" algn="ctr">
              <a:buNone/>
              <a:defRPr>
                <a:solidFill>
                  <a:schemeClr val="tx1">
                    <a:tint val="75000"/>
                  </a:schemeClr>
                </a:solidFill>
              </a:defRPr>
            </a:lvl9pPr>
          </a:lstStyle>
          <a:p>
            <a:r>
              <a:rPr lang="en-US" smtClean="0"/>
              <a:t>Click to edit Master subtitle style</a:t>
            </a:r>
            <a:endParaRPr lang="fr-CA"/>
          </a:p>
        </p:txBody>
      </p:sp>
      <p:sp>
        <p:nvSpPr>
          <p:cNvPr id="4" name="Date Placeholder 3"/>
          <p:cNvSpPr>
            <a:spLocks noGrp="1"/>
          </p:cNvSpPr>
          <p:nvPr>
            <p:ph type="dt" sz="half" idx="10"/>
          </p:nvPr>
        </p:nvSpPr>
        <p:spPr/>
        <p:txBody>
          <a:bodyPr/>
          <a:lstStyle>
            <a:lvl1pPr>
              <a:defRPr/>
            </a:lvl1pPr>
          </a:lstStyle>
          <a:p>
            <a:pPr>
              <a:defRPr/>
            </a:pPr>
            <a:fld id="{8FE0A1B8-C583-4B01-B343-E38E58F13302}"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3BF6CFC-F0D6-40D1-97CC-3A0D73D8C6A4}" type="slidenum">
              <a:rPr lang="en-US" smtClean="0"/>
              <a:pPr>
                <a:defRPr/>
              </a:pPr>
              <a:t>‹#›</a:t>
            </a:fld>
            <a:endParaRPr lang="en-US" dirty="0"/>
          </a:p>
        </p:txBody>
      </p:sp>
    </p:spTree>
  </p:cSld>
  <p:clrMapOvr>
    <a:masterClrMapping/>
  </p:clrMapOvr>
  <p:transition spd="med">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947E0E05-42E4-4DD7-ACBB-E14578FE069E}"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30E3734-80E4-4892-87C2-FCFF29698F19}" type="slidenum">
              <a:rPr lang="en-US" smtClean="0"/>
              <a:pPr>
                <a:defRPr/>
              </a:pPr>
              <a:t>‹#›</a:t>
            </a:fld>
            <a:endParaRPr lang="en-US" dirty="0"/>
          </a:p>
        </p:txBody>
      </p:sp>
    </p:spTree>
  </p:cSld>
  <p:clrMapOvr>
    <a:masterClrMapping/>
  </p:clrMapOvr>
  <p:transition spd="med">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CA"/>
          </a:p>
        </p:txBody>
      </p:sp>
      <p:sp>
        <p:nvSpPr>
          <p:cNvPr id="3" name="Text Placeholder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09430" indent="0">
              <a:buNone/>
              <a:defRPr sz="2000">
                <a:solidFill>
                  <a:schemeClr val="tx1">
                    <a:tint val="75000"/>
                  </a:schemeClr>
                </a:solidFill>
              </a:defRPr>
            </a:lvl2pPr>
            <a:lvl3pPr marL="1018872" indent="0">
              <a:buNone/>
              <a:defRPr sz="1800">
                <a:solidFill>
                  <a:schemeClr val="tx1">
                    <a:tint val="75000"/>
                  </a:schemeClr>
                </a:solidFill>
              </a:defRPr>
            </a:lvl3pPr>
            <a:lvl4pPr marL="1528311" indent="0">
              <a:buNone/>
              <a:defRPr sz="1500">
                <a:solidFill>
                  <a:schemeClr val="tx1">
                    <a:tint val="75000"/>
                  </a:schemeClr>
                </a:solidFill>
              </a:defRPr>
            </a:lvl4pPr>
            <a:lvl5pPr marL="2037745" indent="0">
              <a:buNone/>
              <a:defRPr sz="1500">
                <a:solidFill>
                  <a:schemeClr val="tx1">
                    <a:tint val="75000"/>
                  </a:schemeClr>
                </a:solidFill>
              </a:defRPr>
            </a:lvl5pPr>
            <a:lvl6pPr marL="2547191" indent="0">
              <a:buNone/>
              <a:defRPr sz="1500">
                <a:solidFill>
                  <a:schemeClr val="tx1">
                    <a:tint val="75000"/>
                  </a:schemeClr>
                </a:solidFill>
              </a:defRPr>
            </a:lvl6pPr>
            <a:lvl7pPr marL="3056611" indent="0">
              <a:buNone/>
              <a:defRPr sz="1500">
                <a:solidFill>
                  <a:schemeClr val="tx1">
                    <a:tint val="75000"/>
                  </a:schemeClr>
                </a:solidFill>
              </a:defRPr>
            </a:lvl7pPr>
            <a:lvl8pPr marL="3566048" indent="0">
              <a:buNone/>
              <a:defRPr sz="1500">
                <a:solidFill>
                  <a:schemeClr val="tx1">
                    <a:tint val="75000"/>
                  </a:schemeClr>
                </a:solidFill>
              </a:defRPr>
            </a:lvl8pPr>
            <a:lvl9pPr marL="4075490"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0D744EF-3CA0-47CB-B6EC-1AD929EA6E6D}"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B99DD32-516F-4108-9A0A-8C689C45AE6F}" type="slidenum">
              <a:rPr lang="en-US" smtClean="0"/>
              <a:pPr>
                <a:defRPr/>
              </a:pPr>
              <a:t>‹#›</a:t>
            </a:fld>
            <a:endParaRPr lang="en-US" dirty="0"/>
          </a:p>
        </p:txBody>
      </p:sp>
    </p:spTree>
  </p:cSld>
  <p:clrMapOvr>
    <a:masterClrMapping/>
  </p:clrMapOvr>
  <p:transition spd="med">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sz="half" idx="1"/>
          </p:nvPr>
        </p:nvSpPr>
        <p:spPr>
          <a:xfrm>
            <a:off x="457200" y="1200315"/>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Content Placeholder 3"/>
          <p:cNvSpPr>
            <a:spLocks noGrp="1"/>
          </p:cNvSpPr>
          <p:nvPr>
            <p:ph sz="half" idx="2"/>
          </p:nvPr>
        </p:nvSpPr>
        <p:spPr>
          <a:xfrm>
            <a:off x="4648200" y="1200315"/>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Date Placeholder 3"/>
          <p:cNvSpPr>
            <a:spLocks noGrp="1"/>
          </p:cNvSpPr>
          <p:nvPr>
            <p:ph type="dt" sz="half" idx="10"/>
          </p:nvPr>
        </p:nvSpPr>
        <p:spPr/>
        <p:txBody>
          <a:bodyPr/>
          <a:lstStyle>
            <a:lvl1pPr>
              <a:defRPr/>
            </a:lvl1pPr>
          </a:lstStyle>
          <a:p>
            <a:pPr>
              <a:defRPr/>
            </a:pPr>
            <a:fld id="{B1252BF7-BD2B-4A68-B62F-1FB90F1FDB0E}"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6F9C64F-9A11-4848-91D6-6042D77D0FEF}" type="slidenum">
              <a:rPr lang="en-US" smtClean="0"/>
              <a:pPr>
                <a:defRPr/>
              </a:pPr>
              <a:t>‹#›</a:t>
            </a:fld>
            <a:endParaRPr lang="en-US" dirty="0"/>
          </a:p>
        </p:txBody>
      </p:sp>
    </p:spTree>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Rectangle 4"/>
          <p:cNvSpPr>
            <a:spLocks noGrp="1" noChangeArrowheads="1"/>
          </p:cNvSpPr>
          <p:nvPr>
            <p:ph type="dt" sz="half" idx="10"/>
          </p:nvPr>
        </p:nvSpPr>
        <p:spPr>
          <a:ln/>
        </p:spPr>
        <p:txBody>
          <a:bodyPr/>
          <a:lstStyle>
            <a:lvl1pPr>
              <a:defRPr/>
            </a:lvl1pPr>
          </a:lstStyle>
          <a:p>
            <a:pPr>
              <a:defRPr/>
            </a:pPr>
            <a:fld id="{127B55DF-CCA3-4F2E-A9FA-41DD4912FCED}" type="datetimeFigureOut">
              <a:rPr lang="en-US" smtClean="0"/>
              <a:pPr>
                <a:defRPr/>
              </a:pPr>
              <a:t>04/16/2012</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9685A844-50EC-4A8B-950C-BD55A7F6D944}" type="slidenum">
              <a:rPr lang="en-US" smtClean="0"/>
              <a:pPr>
                <a:defRPr/>
              </a:pPr>
              <a:t>‹#›</a:t>
            </a:fld>
            <a:endParaRPr lang="en-US" dirty="0"/>
          </a:p>
        </p:txBody>
      </p:sp>
    </p:spTree>
  </p:cSld>
  <p:clrMapOvr>
    <a:masterClrMapping/>
  </p:clrMapOvr>
  <p:transition spd="med">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4"/>
            <a:ext cx="8229600" cy="1143000"/>
          </a:xfrm>
        </p:spPr>
        <p:txBody>
          <a:bodyPr/>
          <a:lstStyle>
            <a:lvl1pPr>
              <a:defRPr/>
            </a:lvl1pPr>
          </a:lstStyle>
          <a:p>
            <a:r>
              <a:rPr lang="en-US" smtClean="0"/>
              <a:t>Click to edit Master title style</a:t>
            </a:r>
            <a:endParaRPr lang="fr-CA"/>
          </a:p>
        </p:txBody>
      </p:sp>
      <p:sp>
        <p:nvSpPr>
          <p:cNvPr id="3" name="Text Placeholder 2"/>
          <p:cNvSpPr>
            <a:spLocks noGrp="1"/>
          </p:cNvSpPr>
          <p:nvPr>
            <p:ph type="body" idx="1"/>
          </p:nvPr>
        </p:nvSpPr>
        <p:spPr>
          <a:xfrm>
            <a:off x="457201" y="1535121"/>
            <a:ext cx="4040188" cy="639763"/>
          </a:xfrm>
        </p:spPr>
        <p:txBody>
          <a:bodyPr anchor="b"/>
          <a:lstStyle>
            <a:lvl1pPr marL="0" indent="0">
              <a:buNone/>
              <a:defRPr sz="2700" b="1"/>
            </a:lvl1pPr>
            <a:lvl2pPr marL="509430" indent="0">
              <a:buNone/>
              <a:defRPr sz="2300" b="1"/>
            </a:lvl2pPr>
            <a:lvl3pPr marL="1018872" indent="0">
              <a:buNone/>
              <a:defRPr sz="2000" b="1"/>
            </a:lvl3pPr>
            <a:lvl4pPr marL="1528311" indent="0">
              <a:buNone/>
              <a:defRPr sz="1800" b="1"/>
            </a:lvl4pPr>
            <a:lvl5pPr marL="2037745" indent="0">
              <a:buNone/>
              <a:defRPr sz="1800" b="1"/>
            </a:lvl5pPr>
            <a:lvl6pPr marL="2547191" indent="0">
              <a:buNone/>
              <a:defRPr sz="1800" b="1"/>
            </a:lvl6pPr>
            <a:lvl7pPr marL="3056611" indent="0">
              <a:buNone/>
              <a:defRPr sz="1800" b="1"/>
            </a:lvl7pPr>
            <a:lvl8pPr marL="3566048" indent="0">
              <a:buNone/>
              <a:defRPr sz="1800" b="1"/>
            </a:lvl8pPr>
            <a:lvl9pPr marL="4075490"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Text Placeholder 4"/>
          <p:cNvSpPr>
            <a:spLocks noGrp="1"/>
          </p:cNvSpPr>
          <p:nvPr>
            <p:ph type="body" sz="quarter" idx="3"/>
          </p:nvPr>
        </p:nvSpPr>
        <p:spPr>
          <a:xfrm>
            <a:off x="4645092" y="1535121"/>
            <a:ext cx="4041775" cy="639763"/>
          </a:xfrm>
        </p:spPr>
        <p:txBody>
          <a:bodyPr anchor="b"/>
          <a:lstStyle>
            <a:lvl1pPr marL="0" indent="0">
              <a:buNone/>
              <a:defRPr sz="2700" b="1"/>
            </a:lvl1pPr>
            <a:lvl2pPr marL="509430" indent="0">
              <a:buNone/>
              <a:defRPr sz="2300" b="1"/>
            </a:lvl2pPr>
            <a:lvl3pPr marL="1018872" indent="0">
              <a:buNone/>
              <a:defRPr sz="2000" b="1"/>
            </a:lvl3pPr>
            <a:lvl4pPr marL="1528311" indent="0">
              <a:buNone/>
              <a:defRPr sz="1800" b="1"/>
            </a:lvl4pPr>
            <a:lvl5pPr marL="2037745" indent="0">
              <a:buNone/>
              <a:defRPr sz="1800" b="1"/>
            </a:lvl5pPr>
            <a:lvl6pPr marL="2547191" indent="0">
              <a:buNone/>
              <a:defRPr sz="1800" b="1"/>
            </a:lvl6pPr>
            <a:lvl7pPr marL="3056611" indent="0">
              <a:buNone/>
              <a:defRPr sz="1800" b="1"/>
            </a:lvl7pPr>
            <a:lvl8pPr marL="3566048" indent="0">
              <a:buNone/>
              <a:defRPr sz="1800" b="1"/>
            </a:lvl8pPr>
            <a:lvl9pPr marL="4075490"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Date Placeholder 3"/>
          <p:cNvSpPr>
            <a:spLocks noGrp="1"/>
          </p:cNvSpPr>
          <p:nvPr>
            <p:ph type="dt" sz="half" idx="10"/>
          </p:nvPr>
        </p:nvSpPr>
        <p:spPr/>
        <p:txBody>
          <a:bodyPr/>
          <a:lstStyle>
            <a:lvl1pPr>
              <a:defRPr/>
            </a:lvl1pPr>
          </a:lstStyle>
          <a:p>
            <a:pPr>
              <a:defRPr/>
            </a:pPr>
            <a:fld id="{DFE3AE49-BE95-4440-A4A8-13D08AE9A52F}" type="datetimeFigureOut">
              <a:rPr lang="en-US" smtClean="0"/>
              <a:pPr>
                <a:defRPr/>
              </a:pPr>
              <a:t>04/16/2012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656B0F94-063D-46C9-8945-F3984324D69B}" type="slidenum">
              <a:rPr lang="en-US" smtClean="0"/>
              <a:pPr>
                <a:defRPr/>
              </a:pPr>
              <a:t>‹#›</a:t>
            </a:fld>
            <a:endParaRPr lang="en-US" dirty="0"/>
          </a:p>
        </p:txBody>
      </p:sp>
    </p:spTree>
  </p:cSld>
  <p:clrMapOvr>
    <a:masterClrMapping/>
  </p:clrMapOvr>
  <p:transition spd="med">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Date Placeholder 3"/>
          <p:cNvSpPr>
            <a:spLocks noGrp="1"/>
          </p:cNvSpPr>
          <p:nvPr>
            <p:ph type="dt" sz="half" idx="10"/>
          </p:nvPr>
        </p:nvSpPr>
        <p:spPr/>
        <p:txBody>
          <a:bodyPr/>
          <a:lstStyle>
            <a:lvl1pPr>
              <a:defRPr/>
            </a:lvl1pPr>
          </a:lstStyle>
          <a:p>
            <a:pPr>
              <a:defRPr/>
            </a:pPr>
            <a:fld id="{127B55DF-CCA3-4F2E-A9FA-41DD4912FCED}" type="datetimeFigureOut">
              <a:rPr lang="en-US" smtClean="0"/>
              <a:pPr>
                <a:defRPr/>
              </a:pPr>
              <a:t>04/16/2012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685A844-50EC-4A8B-950C-BD55A7F6D944}" type="slidenum">
              <a:rPr lang="en-US" smtClean="0"/>
              <a:pPr>
                <a:defRPr/>
              </a:pPr>
              <a:t>‹#›</a:t>
            </a:fld>
            <a:endParaRPr lang="en-US" dirty="0"/>
          </a:p>
        </p:txBody>
      </p:sp>
    </p:spTree>
  </p:cSld>
  <p:clrMapOvr>
    <a:masterClrMapping/>
  </p:clrMapOvr>
  <p:transition spd="med">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AE8F2D8-9D69-4D78-A8F6-F54796713576}" type="datetimeFigureOut">
              <a:rPr lang="en-US" smtClean="0"/>
              <a:pPr>
                <a:defRPr/>
              </a:pPr>
              <a:t>04/16/2012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CD4ACDA-C3F5-4882-9635-04C967939ED0}" type="slidenum">
              <a:rPr lang="en-US" smtClean="0"/>
              <a:pPr>
                <a:defRPr/>
              </a:pPr>
              <a:t>‹#›</a:t>
            </a:fld>
            <a:endParaRPr lang="en-US" dirty="0"/>
          </a:p>
        </p:txBody>
      </p:sp>
    </p:spTree>
  </p:cSld>
  <p:clrMapOvr>
    <a:masterClrMapping/>
  </p:clrMapOvr>
  <p:transition spd="med">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24" y="273212"/>
            <a:ext cx="3008313" cy="1162051"/>
          </a:xfrm>
        </p:spPr>
        <p:txBody>
          <a:bodyPr anchor="b"/>
          <a:lstStyle>
            <a:lvl1pPr algn="l">
              <a:defRPr sz="2300" b="1"/>
            </a:lvl1pPr>
          </a:lstStyle>
          <a:p>
            <a:r>
              <a:rPr lang="en-US" smtClean="0"/>
              <a:t>Click to edit Master title style</a:t>
            </a:r>
            <a:endParaRPr lang="fr-CA"/>
          </a:p>
        </p:txBody>
      </p:sp>
      <p:sp>
        <p:nvSpPr>
          <p:cNvPr id="3" name="Content Placeholder 2"/>
          <p:cNvSpPr>
            <a:spLocks noGrp="1"/>
          </p:cNvSpPr>
          <p:nvPr>
            <p:ph idx="1"/>
          </p:nvPr>
        </p:nvSpPr>
        <p:spPr>
          <a:xfrm>
            <a:off x="3575051" y="27307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Text Placeholder 3"/>
          <p:cNvSpPr>
            <a:spLocks noGrp="1"/>
          </p:cNvSpPr>
          <p:nvPr>
            <p:ph type="body" sz="half" idx="2"/>
          </p:nvPr>
        </p:nvSpPr>
        <p:spPr>
          <a:xfrm>
            <a:off x="457224" y="1435111"/>
            <a:ext cx="3008313" cy="4691064"/>
          </a:xfrm>
        </p:spPr>
        <p:txBody>
          <a:bodyPr/>
          <a:lstStyle>
            <a:lvl1pPr marL="0" indent="0">
              <a:buNone/>
              <a:defRPr sz="1500"/>
            </a:lvl1pPr>
            <a:lvl2pPr marL="509430" indent="0">
              <a:buNone/>
              <a:defRPr sz="1400"/>
            </a:lvl2pPr>
            <a:lvl3pPr marL="1018872" indent="0">
              <a:buNone/>
              <a:defRPr sz="1100"/>
            </a:lvl3pPr>
            <a:lvl4pPr marL="1528311" indent="0">
              <a:buNone/>
              <a:defRPr sz="1000"/>
            </a:lvl4pPr>
            <a:lvl5pPr marL="2037745" indent="0">
              <a:buNone/>
              <a:defRPr sz="1000"/>
            </a:lvl5pPr>
            <a:lvl6pPr marL="2547191" indent="0">
              <a:buNone/>
              <a:defRPr sz="1000"/>
            </a:lvl6pPr>
            <a:lvl7pPr marL="3056611" indent="0">
              <a:buNone/>
              <a:defRPr sz="1000"/>
            </a:lvl7pPr>
            <a:lvl8pPr marL="3566048" indent="0">
              <a:buNone/>
              <a:defRPr sz="1000"/>
            </a:lvl8pPr>
            <a:lvl9pPr marL="407549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7F6D082-68EF-4A77-A1F0-7DADF366D0E5}"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CA09DFB-F742-410D-824E-38904B9C8C80}" type="slidenum">
              <a:rPr lang="en-US" smtClean="0"/>
              <a:pPr>
                <a:defRPr/>
              </a:pPr>
              <a:t>‹#›</a:t>
            </a:fld>
            <a:endParaRPr lang="en-US" dirty="0"/>
          </a:p>
        </p:txBody>
      </p:sp>
    </p:spTree>
  </p:cSld>
  <p:clrMapOvr>
    <a:masterClrMapping/>
  </p:clrMapOvr>
  <p:transition spd="med">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764"/>
            <a:ext cx="5486400" cy="566739"/>
          </a:xfrm>
        </p:spPr>
        <p:txBody>
          <a:bodyPr anchor="b"/>
          <a:lstStyle>
            <a:lvl1pPr algn="l">
              <a:defRPr sz="2300" b="1"/>
            </a:lvl1pPr>
          </a:lstStyle>
          <a:p>
            <a:r>
              <a:rPr lang="en-US" smtClean="0"/>
              <a:t>Click to edit Master title style</a:t>
            </a:r>
            <a:endParaRPr lang="fr-CA"/>
          </a:p>
        </p:txBody>
      </p:sp>
      <p:sp>
        <p:nvSpPr>
          <p:cNvPr id="3" name="Picture Placeholder 2"/>
          <p:cNvSpPr>
            <a:spLocks noGrp="1"/>
          </p:cNvSpPr>
          <p:nvPr>
            <p:ph type="pic" idx="1"/>
          </p:nvPr>
        </p:nvSpPr>
        <p:spPr>
          <a:xfrm>
            <a:off x="1792288" y="612776"/>
            <a:ext cx="5486400" cy="4114800"/>
          </a:xfrm>
        </p:spPr>
        <p:txBody>
          <a:bodyPr rtlCol="0">
            <a:normAutofit/>
          </a:bodyPr>
          <a:lstStyle>
            <a:lvl1pPr marL="0" indent="0">
              <a:buNone/>
              <a:defRPr sz="3600"/>
            </a:lvl1pPr>
            <a:lvl2pPr marL="509430" indent="0">
              <a:buNone/>
              <a:defRPr sz="3200"/>
            </a:lvl2pPr>
            <a:lvl3pPr marL="1018872" indent="0">
              <a:buNone/>
              <a:defRPr sz="2700"/>
            </a:lvl3pPr>
            <a:lvl4pPr marL="1528311" indent="0">
              <a:buNone/>
              <a:defRPr sz="2300"/>
            </a:lvl4pPr>
            <a:lvl5pPr marL="2037745" indent="0">
              <a:buNone/>
              <a:defRPr sz="2300"/>
            </a:lvl5pPr>
            <a:lvl6pPr marL="2547191" indent="0">
              <a:buNone/>
              <a:defRPr sz="2300"/>
            </a:lvl6pPr>
            <a:lvl7pPr marL="3056611" indent="0">
              <a:buNone/>
              <a:defRPr sz="2300"/>
            </a:lvl7pPr>
            <a:lvl8pPr marL="3566048" indent="0">
              <a:buNone/>
              <a:defRPr sz="2300"/>
            </a:lvl8pPr>
            <a:lvl9pPr marL="4075490" indent="0">
              <a:buNone/>
              <a:defRPr sz="2300"/>
            </a:lvl9pPr>
          </a:lstStyle>
          <a:p>
            <a:pPr lvl="0"/>
            <a:r>
              <a:rPr lang="en-US" noProof="0" dirty="0" smtClean="0"/>
              <a:t>Click icon to add picture</a:t>
            </a:r>
            <a:endParaRPr lang="fr-CA" noProof="0" dirty="0" smtClean="0"/>
          </a:p>
        </p:txBody>
      </p:sp>
      <p:sp>
        <p:nvSpPr>
          <p:cNvPr id="4" name="Text Placeholder 3"/>
          <p:cNvSpPr>
            <a:spLocks noGrp="1"/>
          </p:cNvSpPr>
          <p:nvPr>
            <p:ph type="body" sz="half" idx="2"/>
          </p:nvPr>
        </p:nvSpPr>
        <p:spPr>
          <a:xfrm>
            <a:off x="1792288" y="5367360"/>
            <a:ext cx="5486400" cy="804863"/>
          </a:xfrm>
        </p:spPr>
        <p:txBody>
          <a:bodyPr/>
          <a:lstStyle>
            <a:lvl1pPr marL="0" indent="0">
              <a:buNone/>
              <a:defRPr sz="1500"/>
            </a:lvl1pPr>
            <a:lvl2pPr marL="509430" indent="0">
              <a:buNone/>
              <a:defRPr sz="1400"/>
            </a:lvl2pPr>
            <a:lvl3pPr marL="1018872" indent="0">
              <a:buNone/>
              <a:defRPr sz="1100"/>
            </a:lvl3pPr>
            <a:lvl4pPr marL="1528311" indent="0">
              <a:buNone/>
              <a:defRPr sz="1000"/>
            </a:lvl4pPr>
            <a:lvl5pPr marL="2037745" indent="0">
              <a:buNone/>
              <a:defRPr sz="1000"/>
            </a:lvl5pPr>
            <a:lvl6pPr marL="2547191" indent="0">
              <a:buNone/>
              <a:defRPr sz="1000"/>
            </a:lvl6pPr>
            <a:lvl7pPr marL="3056611" indent="0">
              <a:buNone/>
              <a:defRPr sz="1000"/>
            </a:lvl7pPr>
            <a:lvl8pPr marL="3566048" indent="0">
              <a:buNone/>
              <a:defRPr sz="1000"/>
            </a:lvl8pPr>
            <a:lvl9pPr marL="407549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1BAEEC2-E370-4C53-8DDA-7C407726E263}"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17271B15-65A1-44E7-BD82-0DEB507168B8}" type="slidenum">
              <a:rPr lang="en-US" smtClean="0"/>
              <a:pPr>
                <a:defRPr/>
              </a:pPr>
              <a:t>‹#›</a:t>
            </a:fld>
            <a:endParaRPr lang="en-US" dirty="0"/>
          </a:p>
        </p:txBody>
      </p:sp>
    </p:spTree>
  </p:cSld>
  <p:clrMapOvr>
    <a:masterClrMapping/>
  </p:clrMapOvr>
  <p:transition spd="med">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154B6BB4-EAF0-43D8-A729-3A0EDC7B478E}"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8872995-E3C1-411C-8EAB-BC7E0513635F}" type="slidenum">
              <a:rPr lang="en-US" smtClean="0"/>
              <a:pPr>
                <a:defRPr/>
              </a:pPr>
              <a:t>‹#›</a:t>
            </a:fld>
            <a:endParaRPr lang="en-US" dirty="0"/>
          </a:p>
        </p:txBody>
      </p:sp>
    </p:spTree>
  </p:cSld>
  <p:clrMapOvr>
    <a:masterClrMapping/>
  </p:clrMapOvr>
  <p:transition spd="med">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81"/>
            <a:ext cx="2057400" cy="4387851"/>
          </a:xfrm>
        </p:spPr>
        <p:txBody>
          <a:bodyPr vert="eaVert"/>
          <a:lstStyle/>
          <a:p>
            <a:r>
              <a:rPr lang="en-US" smtClean="0"/>
              <a:t>Click to edit Master title style</a:t>
            </a:r>
            <a:endParaRPr lang="fr-CA"/>
          </a:p>
        </p:txBody>
      </p:sp>
      <p:sp>
        <p:nvSpPr>
          <p:cNvPr id="3" name="Vertical Text Placeholder 2"/>
          <p:cNvSpPr>
            <a:spLocks noGrp="1"/>
          </p:cNvSpPr>
          <p:nvPr>
            <p:ph type="body" orient="vert" idx="1"/>
          </p:nvPr>
        </p:nvSpPr>
        <p:spPr>
          <a:xfrm>
            <a:off x="457200" y="206381"/>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735FE460-F222-42C8-B1BC-00C8629ED805}"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4CB793C-6445-4E78-9B2A-016B79C7D717}" type="slidenum">
              <a:rPr lang="en-US" smtClean="0"/>
              <a:pPr>
                <a:defRPr/>
              </a:pPr>
              <a:t>‹#›</a:t>
            </a:fld>
            <a:endParaRPr lang="en-US" dirty="0"/>
          </a:p>
        </p:txBody>
      </p:sp>
    </p:spTree>
  </p:cSld>
  <p:clrMapOvr>
    <a:masterClrMapping/>
  </p:clrMapOvr>
  <p:transition spd="med">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8"/>
            <a:ext cx="7772400" cy="1470025"/>
          </a:xfrm>
        </p:spPr>
        <p:txBody>
          <a:bodyPr/>
          <a:lstStyle/>
          <a:p>
            <a:r>
              <a:rPr lang="en-US" smtClean="0"/>
              <a:t>Click to edit Master title style</a:t>
            </a:r>
            <a:endParaRPr lang="fr-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09849" indent="0" algn="ctr">
              <a:buNone/>
              <a:defRPr>
                <a:solidFill>
                  <a:schemeClr val="tx1">
                    <a:tint val="75000"/>
                  </a:schemeClr>
                </a:solidFill>
              </a:defRPr>
            </a:lvl2pPr>
            <a:lvl3pPr marL="1019709" indent="0" algn="ctr">
              <a:buNone/>
              <a:defRPr>
                <a:solidFill>
                  <a:schemeClr val="tx1">
                    <a:tint val="75000"/>
                  </a:schemeClr>
                </a:solidFill>
              </a:defRPr>
            </a:lvl3pPr>
            <a:lvl4pPr marL="1529565" indent="0" algn="ctr">
              <a:buNone/>
              <a:defRPr>
                <a:solidFill>
                  <a:schemeClr val="tx1">
                    <a:tint val="75000"/>
                  </a:schemeClr>
                </a:solidFill>
              </a:defRPr>
            </a:lvl4pPr>
            <a:lvl5pPr marL="2039419" indent="0" algn="ctr">
              <a:buNone/>
              <a:defRPr>
                <a:solidFill>
                  <a:schemeClr val="tx1">
                    <a:tint val="75000"/>
                  </a:schemeClr>
                </a:solidFill>
              </a:defRPr>
            </a:lvl5pPr>
            <a:lvl6pPr marL="2549285" indent="0" algn="ctr">
              <a:buNone/>
              <a:defRPr>
                <a:solidFill>
                  <a:schemeClr val="tx1">
                    <a:tint val="75000"/>
                  </a:schemeClr>
                </a:solidFill>
              </a:defRPr>
            </a:lvl6pPr>
            <a:lvl7pPr marL="3059123" indent="0" algn="ctr">
              <a:buNone/>
              <a:defRPr>
                <a:solidFill>
                  <a:schemeClr val="tx1">
                    <a:tint val="75000"/>
                  </a:schemeClr>
                </a:solidFill>
              </a:defRPr>
            </a:lvl7pPr>
            <a:lvl8pPr marL="3568977" indent="0" algn="ctr">
              <a:buNone/>
              <a:defRPr>
                <a:solidFill>
                  <a:schemeClr val="tx1">
                    <a:tint val="75000"/>
                  </a:schemeClr>
                </a:solidFill>
              </a:defRPr>
            </a:lvl8pPr>
            <a:lvl9pPr marL="4078838" indent="0" algn="ctr">
              <a:buNone/>
              <a:defRPr>
                <a:solidFill>
                  <a:schemeClr val="tx1">
                    <a:tint val="75000"/>
                  </a:schemeClr>
                </a:solidFill>
              </a:defRPr>
            </a:lvl9pPr>
          </a:lstStyle>
          <a:p>
            <a:r>
              <a:rPr lang="en-US" smtClean="0"/>
              <a:t>Click to edit Master subtitle style</a:t>
            </a:r>
            <a:endParaRPr lang="fr-CA"/>
          </a:p>
        </p:txBody>
      </p:sp>
      <p:sp>
        <p:nvSpPr>
          <p:cNvPr id="4" name="Date Placeholder 3"/>
          <p:cNvSpPr>
            <a:spLocks noGrp="1"/>
          </p:cNvSpPr>
          <p:nvPr>
            <p:ph type="dt" sz="half" idx="10"/>
          </p:nvPr>
        </p:nvSpPr>
        <p:spPr/>
        <p:txBody>
          <a:bodyPr/>
          <a:lstStyle>
            <a:lvl1pPr>
              <a:defRPr/>
            </a:lvl1pPr>
          </a:lstStyle>
          <a:p>
            <a:pPr>
              <a:defRPr/>
            </a:pPr>
            <a:fld id="{8FE0A1B8-C583-4B01-B343-E38E58F13302}"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3BF6CFC-F0D6-40D1-97CC-3A0D73D8C6A4}" type="slidenum">
              <a:rPr lang="en-US" smtClean="0"/>
              <a:pPr>
                <a:defRPr/>
              </a:pPr>
              <a:t>‹#›</a:t>
            </a:fld>
            <a:endParaRPr lang="en-US" dirty="0"/>
          </a:p>
        </p:txBody>
      </p:sp>
    </p:spTree>
  </p:cSld>
  <p:clrMapOvr>
    <a:masterClrMapping/>
  </p:clrMapOvr>
  <p:transition spd="med">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947E0E05-42E4-4DD7-ACBB-E14578FE069E}"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30E3734-80E4-4892-87C2-FCFF29698F19}" type="slidenum">
              <a:rPr lang="en-US" smtClean="0"/>
              <a:pPr>
                <a:defRPr/>
              </a:pPr>
              <a:t>‹#›</a:t>
            </a:fld>
            <a:endParaRPr lang="en-US" dirty="0"/>
          </a:p>
        </p:txBody>
      </p:sp>
    </p:spTree>
  </p:cSld>
  <p:clrMapOvr>
    <a:masterClrMapping/>
  </p:clrMapOvr>
  <p:transition spd="med">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CA"/>
          </a:p>
        </p:txBody>
      </p:sp>
      <p:sp>
        <p:nvSpPr>
          <p:cNvPr id="3" name="Text Placeholder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09849" indent="0">
              <a:buNone/>
              <a:defRPr sz="2000">
                <a:solidFill>
                  <a:schemeClr val="tx1">
                    <a:tint val="75000"/>
                  </a:schemeClr>
                </a:solidFill>
              </a:defRPr>
            </a:lvl2pPr>
            <a:lvl3pPr marL="1019709" indent="0">
              <a:buNone/>
              <a:defRPr sz="1800">
                <a:solidFill>
                  <a:schemeClr val="tx1">
                    <a:tint val="75000"/>
                  </a:schemeClr>
                </a:solidFill>
              </a:defRPr>
            </a:lvl3pPr>
            <a:lvl4pPr marL="1529565" indent="0">
              <a:buNone/>
              <a:defRPr sz="1500">
                <a:solidFill>
                  <a:schemeClr val="tx1">
                    <a:tint val="75000"/>
                  </a:schemeClr>
                </a:solidFill>
              </a:defRPr>
            </a:lvl4pPr>
            <a:lvl5pPr marL="2039419" indent="0">
              <a:buNone/>
              <a:defRPr sz="1500">
                <a:solidFill>
                  <a:schemeClr val="tx1">
                    <a:tint val="75000"/>
                  </a:schemeClr>
                </a:solidFill>
              </a:defRPr>
            </a:lvl5pPr>
            <a:lvl6pPr marL="2549285" indent="0">
              <a:buNone/>
              <a:defRPr sz="1500">
                <a:solidFill>
                  <a:schemeClr val="tx1">
                    <a:tint val="75000"/>
                  </a:schemeClr>
                </a:solidFill>
              </a:defRPr>
            </a:lvl6pPr>
            <a:lvl7pPr marL="3059123" indent="0">
              <a:buNone/>
              <a:defRPr sz="1500">
                <a:solidFill>
                  <a:schemeClr val="tx1">
                    <a:tint val="75000"/>
                  </a:schemeClr>
                </a:solidFill>
              </a:defRPr>
            </a:lvl7pPr>
            <a:lvl8pPr marL="3568977" indent="0">
              <a:buNone/>
              <a:defRPr sz="1500">
                <a:solidFill>
                  <a:schemeClr val="tx1">
                    <a:tint val="75000"/>
                  </a:schemeClr>
                </a:solidFill>
              </a:defRPr>
            </a:lvl8pPr>
            <a:lvl9pPr marL="4078838"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0D744EF-3CA0-47CB-B6EC-1AD929EA6E6D}"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B99DD32-516F-4108-9A0A-8C689C45AE6F}" type="slidenum">
              <a:rPr lang="en-US" smtClean="0"/>
              <a:pPr>
                <a:defRPr/>
              </a:pPr>
              <a:t>‹#›</a:t>
            </a:fld>
            <a:endParaRPr lang="en-US" dirty="0"/>
          </a:p>
        </p:txBody>
      </p:sp>
    </p:spTree>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AE8F2D8-9D69-4D78-A8F6-F54796713576}" type="datetimeFigureOut">
              <a:rPr lang="en-US" smtClean="0"/>
              <a:pPr>
                <a:defRPr/>
              </a:pPr>
              <a:t>04/16/2012</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0CD4ACDA-C3F5-4882-9635-04C967939ED0}" type="slidenum">
              <a:rPr lang="en-US" smtClean="0"/>
              <a:pPr>
                <a:defRPr/>
              </a:pPr>
              <a:t>‹#›</a:t>
            </a:fld>
            <a:endParaRPr lang="en-US" dirty="0"/>
          </a:p>
        </p:txBody>
      </p:sp>
    </p:spTree>
  </p:cSld>
  <p:clrMapOvr>
    <a:masterClrMapping/>
  </p:clrMapOvr>
  <p:transition spd="med">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sz="half" idx="1"/>
          </p:nvPr>
        </p:nvSpPr>
        <p:spPr>
          <a:xfrm>
            <a:off x="457200" y="1200306"/>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Content Placeholder 3"/>
          <p:cNvSpPr>
            <a:spLocks noGrp="1"/>
          </p:cNvSpPr>
          <p:nvPr>
            <p:ph sz="half" idx="2"/>
          </p:nvPr>
        </p:nvSpPr>
        <p:spPr>
          <a:xfrm>
            <a:off x="4648200" y="1200306"/>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Date Placeholder 3"/>
          <p:cNvSpPr>
            <a:spLocks noGrp="1"/>
          </p:cNvSpPr>
          <p:nvPr>
            <p:ph type="dt" sz="half" idx="10"/>
          </p:nvPr>
        </p:nvSpPr>
        <p:spPr/>
        <p:txBody>
          <a:bodyPr/>
          <a:lstStyle>
            <a:lvl1pPr>
              <a:defRPr/>
            </a:lvl1pPr>
          </a:lstStyle>
          <a:p>
            <a:pPr>
              <a:defRPr/>
            </a:pPr>
            <a:fld id="{B1252BF7-BD2B-4A68-B62F-1FB90F1FDB0E}"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6F9C64F-9A11-4848-91D6-6042D77D0FEF}" type="slidenum">
              <a:rPr lang="en-US" smtClean="0"/>
              <a:pPr>
                <a:defRPr/>
              </a:pPr>
              <a:t>‹#›</a:t>
            </a:fld>
            <a:endParaRPr lang="en-US" dirty="0"/>
          </a:p>
        </p:txBody>
      </p:sp>
    </p:spTree>
  </p:cSld>
  <p:clrMapOvr>
    <a:masterClrMapping/>
  </p:clrMapOvr>
  <p:transition spd="med">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4"/>
            <a:ext cx="8229600" cy="1143000"/>
          </a:xfrm>
        </p:spPr>
        <p:txBody>
          <a:bodyPr/>
          <a:lstStyle>
            <a:lvl1pPr>
              <a:defRPr/>
            </a:lvl1pPr>
          </a:lstStyle>
          <a:p>
            <a:r>
              <a:rPr lang="en-US" smtClean="0"/>
              <a:t>Click to edit Master title style</a:t>
            </a:r>
            <a:endParaRPr lang="fr-CA"/>
          </a:p>
        </p:txBody>
      </p:sp>
      <p:sp>
        <p:nvSpPr>
          <p:cNvPr id="3" name="Text Placeholder 2"/>
          <p:cNvSpPr>
            <a:spLocks noGrp="1"/>
          </p:cNvSpPr>
          <p:nvPr>
            <p:ph type="body" idx="1"/>
          </p:nvPr>
        </p:nvSpPr>
        <p:spPr>
          <a:xfrm>
            <a:off x="457201" y="1535121"/>
            <a:ext cx="4040188" cy="639763"/>
          </a:xfrm>
        </p:spPr>
        <p:txBody>
          <a:bodyPr anchor="b"/>
          <a:lstStyle>
            <a:lvl1pPr marL="0" indent="0">
              <a:buNone/>
              <a:defRPr sz="2700" b="1"/>
            </a:lvl1pPr>
            <a:lvl2pPr marL="509849" indent="0">
              <a:buNone/>
              <a:defRPr sz="2300" b="1"/>
            </a:lvl2pPr>
            <a:lvl3pPr marL="1019709" indent="0">
              <a:buNone/>
              <a:defRPr sz="2000" b="1"/>
            </a:lvl3pPr>
            <a:lvl4pPr marL="1529565" indent="0">
              <a:buNone/>
              <a:defRPr sz="1800" b="1"/>
            </a:lvl4pPr>
            <a:lvl5pPr marL="2039419" indent="0">
              <a:buNone/>
              <a:defRPr sz="1800" b="1"/>
            </a:lvl5pPr>
            <a:lvl6pPr marL="2549285" indent="0">
              <a:buNone/>
              <a:defRPr sz="1800" b="1"/>
            </a:lvl6pPr>
            <a:lvl7pPr marL="3059123" indent="0">
              <a:buNone/>
              <a:defRPr sz="1800" b="1"/>
            </a:lvl7pPr>
            <a:lvl8pPr marL="3568977" indent="0">
              <a:buNone/>
              <a:defRPr sz="1800" b="1"/>
            </a:lvl8pPr>
            <a:lvl9pPr marL="4078838"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Text Placeholder 4"/>
          <p:cNvSpPr>
            <a:spLocks noGrp="1"/>
          </p:cNvSpPr>
          <p:nvPr>
            <p:ph type="body" sz="quarter" idx="3"/>
          </p:nvPr>
        </p:nvSpPr>
        <p:spPr>
          <a:xfrm>
            <a:off x="4645092" y="1535121"/>
            <a:ext cx="4041775" cy="639763"/>
          </a:xfrm>
        </p:spPr>
        <p:txBody>
          <a:bodyPr anchor="b"/>
          <a:lstStyle>
            <a:lvl1pPr marL="0" indent="0">
              <a:buNone/>
              <a:defRPr sz="2700" b="1"/>
            </a:lvl1pPr>
            <a:lvl2pPr marL="509849" indent="0">
              <a:buNone/>
              <a:defRPr sz="2300" b="1"/>
            </a:lvl2pPr>
            <a:lvl3pPr marL="1019709" indent="0">
              <a:buNone/>
              <a:defRPr sz="2000" b="1"/>
            </a:lvl3pPr>
            <a:lvl4pPr marL="1529565" indent="0">
              <a:buNone/>
              <a:defRPr sz="1800" b="1"/>
            </a:lvl4pPr>
            <a:lvl5pPr marL="2039419" indent="0">
              <a:buNone/>
              <a:defRPr sz="1800" b="1"/>
            </a:lvl5pPr>
            <a:lvl6pPr marL="2549285" indent="0">
              <a:buNone/>
              <a:defRPr sz="1800" b="1"/>
            </a:lvl6pPr>
            <a:lvl7pPr marL="3059123" indent="0">
              <a:buNone/>
              <a:defRPr sz="1800" b="1"/>
            </a:lvl7pPr>
            <a:lvl8pPr marL="3568977" indent="0">
              <a:buNone/>
              <a:defRPr sz="1800" b="1"/>
            </a:lvl8pPr>
            <a:lvl9pPr marL="4078838"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Date Placeholder 3"/>
          <p:cNvSpPr>
            <a:spLocks noGrp="1"/>
          </p:cNvSpPr>
          <p:nvPr>
            <p:ph type="dt" sz="half" idx="10"/>
          </p:nvPr>
        </p:nvSpPr>
        <p:spPr/>
        <p:txBody>
          <a:bodyPr/>
          <a:lstStyle>
            <a:lvl1pPr>
              <a:defRPr/>
            </a:lvl1pPr>
          </a:lstStyle>
          <a:p>
            <a:pPr>
              <a:defRPr/>
            </a:pPr>
            <a:fld id="{DFE3AE49-BE95-4440-A4A8-13D08AE9A52F}" type="datetimeFigureOut">
              <a:rPr lang="en-US" smtClean="0"/>
              <a:pPr>
                <a:defRPr/>
              </a:pPr>
              <a:t>04/16/2012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656B0F94-063D-46C9-8945-F3984324D69B}" type="slidenum">
              <a:rPr lang="en-US" smtClean="0"/>
              <a:pPr>
                <a:defRPr/>
              </a:pPr>
              <a:t>‹#›</a:t>
            </a:fld>
            <a:endParaRPr lang="en-US" dirty="0"/>
          </a:p>
        </p:txBody>
      </p:sp>
    </p:spTree>
  </p:cSld>
  <p:clrMapOvr>
    <a:masterClrMapping/>
  </p:clrMapOvr>
  <p:transition spd="med">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Date Placeholder 3"/>
          <p:cNvSpPr>
            <a:spLocks noGrp="1"/>
          </p:cNvSpPr>
          <p:nvPr>
            <p:ph type="dt" sz="half" idx="10"/>
          </p:nvPr>
        </p:nvSpPr>
        <p:spPr/>
        <p:txBody>
          <a:bodyPr/>
          <a:lstStyle>
            <a:lvl1pPr>
              <a:defRPr/>
            </a:lvl1pPr>
          </a:lstStyle>
          <a:p>
            <a:pPr>
              <a:defRPr/>
            </a:pPr>
            <a:fld id="{127B55DF-CCA3-4F2E-A9FA-41DD4912FCED}" type="datetimeFigureOut">
              <a:rPr lang="en-US" smtClean="0"/>
              <a:pPr>
                <a:defRPr/>
              </a:pPr>
              <a:t>04/16/2012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685A844-50EC-4A8B-950C-BD55A7F6D944}" type="slidenum">
              <a:rPr lang="en-US" smtClean="0"/>
              <a:pPr>
                <a:defRPr/>
              </a:pPr>
              <a:t>‹#›</a:t>
            </a:fld>
            <a:endParaRPr lang="en-US" dirty="0"/>
          </a:p>
        </p:txBody>
      </p:sp>
    </p:spTree>
  </p:cSld>
  <p:clrMapOvr>
    <a:masterClrMapping/>
  </p:clrMapOvr>
  <p:transition spd="med">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AE8F2D8-9D69-4D78-A8F6-F54796713576}" type="datetimeFigureOut">
              <a:rPr lang="en-US" smtClean="0"/>
              <a:pPr>
                <a:defRPr/>
              </a:pPr>
              <a:t>04/16/2012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CD4ACDA-C3F5-4882-9635-04C967939ED0}" type="slidenum">
              <a:rPr lang="en-US" smtClean="0"/>
              <a:pPr>
                <a:defRPr/>
              </a:pPr>
              <a:t>‹#›</a:t>
            </a:fld>
            <a:endParaRPr lang="en-US" dirty="0"/>
          </a:p>
        </p:txBody>
      </p:sp>
    </p:spTree>
  </p:cSld>
  <p:clrMapOvr>
    <a:masterClrMapping/>
  </p:clrMapOvr>
  <p:transition spd="med">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24" y="273203"/>
            <a:ext cx="3008313" cy="1162051"/>
          </a:xfrm>
        </p:spPr>
        <p:txBody>
          <a:bodyPr anchor="b"/>
          <a:lstStyle>
            <a:lvl1pPr algn="l">
              <a:defRPr sz="2300" b="1"/>
            </a:lvl1pPr>
          </a:lstStyle>
          <a:p>
            <a:r>
              <a:rPr lang="en-US" smtClean="0"/>
              <a:t>Click to edit Master title style</a:t>
            </a:r>
            <a:endParaRPr lang="fr-CA"/>
          </a:p>
        </p:txBody>
      </p:sp>
      <p:sp>
        <p:nvSpPr>
          <p:cNvPr id="3" name="Content Placeholder 2"/>
          <p:cNvSpPr>
            <a:spLocks noGrp="1"/>
          </p:cNvSpPr>
          <p:nvPr>
            <p:ph idx="1"/>
          </p:nvPr>
        </p:nvSpPr>
        <p:spPr>
          <a:xfrm>
            <a:off x="3575051" y="27307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Text Placeholder 3"/>
          <p:cNvSpPr>
            <a:spLocks noGrp="1"/>
          </p:cNvSpPr>
          <p:nvPr>
            <p:ph type="body" sz="half" idx="2"/>
          </p:nvPr>
        </p:nvSpPr>
        <p:spPr>
          <a:xfrm>
            <a:off x="457224" y="1435111"/>
            <a:ext cx="3008313" cy="4691064"/>
          </a:xfrm>
        </p:spPr>
        <p:txBody>
          <a:bodyPr/>
          <a:lstStyle>
            <a:lvl1pPr marL="0" indent="0">
              <a:buNone/>
              <a:defRPr sz="1500"/>
            </a:lvl1pPr>
            <a:lvl2pPr marL="509849" indent="0">
              <a:buNone/>
              <a:defRPr sz="1400"/>
            </a:lvl2pPr>
            <a:lvl3pPr marL="1019709" indent="0">
              <a:buNone/>
              <a:defRPr sz="1100"/>
            </a:lvl3pPr>
            <a:lvl4pPr marL="1529565" indent="0">
              <a:buNone/>
              <a:defRPr sz="1000"/>
            </a:lvl4pPr>
            <a:lvl5pPr marL="2039419" indent="0">
              <a:buNone/>
              <a:defRPr sz="1000"/>
            </a:lvl5pPr>
            <a:lvl6pPr marL="2549285" indent="0">
              <a:buNone/>
              <a:defRPr sz="1000"/>
            </a:lvl6pPr>
            <a:lvl7pPr marL="3059123" indent="0">
              <a:buNone/>
              <a:defRPr sz="1000"/>
            </a:lvl7pPr>
            <a:lvl8pPr marL="3568977" indent="0">
              <a:buNone/>
              <a:defRPr sz="1000"/>
            </a:lvl8pPr>
            <a:lvl9pPr marL="4078838"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7F6D082-68EF-4A77-A1F0-7DADF366D0E5}"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CA09DFB-F742-410D-824E-38904B9C8C80}" type="slidenum">
              <a:rPr lang="en-US" smtClean="0"/>
              <a:pPr>
                <a:defRPr/>
              </a:pPr>
              <a:t>‹#›</a:t>
            </a:fld>
            <a:endParaRPr lang="en-US" dirty="0"/>
          </a:p>
        </p:txBody>
      </p:sp>
    </p:spTree>
  </p:cSld>
  <p:clrMapOvr>
    <a:masterClrMapping/>
  </p:clrMapOvr>
  <p:transition spd="med">
    <p:fad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755"/>
            <a:ext cx="5486400" cy="566739"/>
          </a:xfrm>
        </p:spPr>
        <p:txBody>
          <a:bodyPr anchor="b"/>
          <a:lstStyle>
            <a:lvl1pPr algn="l">
              <a:defRPr sz="2300" b="1"/>
            </a:lvl1pPr>
          </a:lstStyle>
          <a:p>
            <a:r>
              <a:rPr lang="en-US" smtClean="0"/>
              <a:t>Click to edit Master title style</a:t>
            </a:r>
            <a:endParaRPr lang="fr-CA"/>
          </a:p>
        </p:txBody>
      </p:sp>
      <p:sp>
        <p:nvSpPr>
          <p:cNvPr id="3" name="Picture Placeholder 2"/>
          <p:cNvSpPr>
            <a:spLocks noGrp="1"/>
          </p:cNvSpPr>
          <p:nvPr>
            <p:ph type="pic" idx="1"/>
          </p:nvPr>
        </p:nvSpPr>
        <p:spPr>
          <a:xfrm>
            <a:off x="1792288" y="612776"/>
            <a:ext cx="5486400" cy="4114800"/>
          </a:xfrm>
        </p:spPr>
        <p:txBody>
          <a:bodyPr rtlCol="0">
            <a:normAutofit/>
          </a:bodyPr>
          <a:lstStyle>
            <a:lvl1pPr marL="0" indent="0">
              <a:buNone/>
              <a:defRPr sz="3600"/>
            </a:lvl1pPr>
            <a:lvl2pPr marL="509849" indent="0">
              <a:buNone/>
              <a:defRPr sz="3200"/>
            </a:lvl2pPr>
            <a:lvl3pPr marL="1019709" indent="0">
              <a:buNone/>
              <a:defRPr sz="2700"/>
            </a:lvl3pPr>
            <a:lvl4pPr marL="1529565" indent="0">
              <a:buNone/>
              <a:defRPr sz="2300"/>
            </a:lvl4pPr>
            <a:lvl5pPr marL="2039419" indent="0">
              <a:buNone/>
              <a:defRPr sz="2300"/>
            </a:lvl5pPr>
            <a:lvl6pPr marL="2549285" indent="0">
              <a:buNone/>
              <a:defRPr sz="2300"/>
            </a:lvl6pPr>
            <a:lvl7pPr marL="3059123" indent="0">
              <a:buNone/>
              <a:defRPr sz="2300"/>
            </a:lvl7pPr>
            <a:lvl8pPr marL="3568977" indent="0">
              <a:buNone/>
              <a:defRPr sz="2300"/>
            </a:lvl8pPr>
            <a:lvl9pPr marL="4078838" indent="0">
              <a:buNone/>
              <a:defRPr sz="2300"/>
            </a:lvl9pPr>
          </a:lstStyle>
          <a:p>
            <a:pPr lvl="0"/>
            <a:r>
              <a:rPr lang="en-US" noProof="0" dirty="0" smtClean="0"/>
              <a:t>Click icon to add picture</a:t>
            </a:r>
            <a:endParaRPr lang="fr-CA" noProof="0" dirty="0" smtClean="0"/>
          </a:p>
        </p:txBody>
      </p:sp>
      <p:sp>
        <p:nvSpPr>
          <p:cNvPr id="4" name="Text Placeholder 3"/>
          <p:cNvSpPr>
            <a:spLocks noGrp="1"/>
          </p:cNvSpPr>
          <p:nvPr>
            <p:ph type="body" sz="half" idx="2"/>
          </p:nvPr>
        </p:nvSpPr>
        <p:spPr>
          <a:xfrm>
            <a:off x="1792288" y="5367360"/>
            <a:ext cx="5486400" cy="804863"/>
          </a:xfrm>
        </p:spPr>
        <p:txBody>
          <a:bodyPr/>
          <a:lstStyle>
            <a:lvl1pPr marL="0" indent="0">
              <a:buNone/>
              <a:defRPr sz="1500"/>
            </a:lvl1pPr>
            <a:lvl2pPr marL="509849" indent="0">
              <a:buNone/>
              <a:defRPr sz="1400"/>
            </a:lvl2pPr>
            <a:lvl3pPr marL="1019709" indent="0">
              <a:buNone/>
              <a:defRPr sz="1100"/>
            </a:lvl3pPr>
            <a:lvl4pPr marL="1529565" indent="0">
              <a:buNone/>
              <a:defRPr sz="1000"/>
            </a:lvl4pPr>
            <a:lvl5pPr marL="2039419" indent="0">
              <a:buNone/>
              <a:defRPr sz="1000"/>
            </a:lvl5pPr>
            <a:lvl6pPr marL="2549285" indent="0">
              <a:buNone/>
              <a:defRPr sz="1000"/>
            </a:lvl6pPr>
            <a:lvl7pPr marL="3059123" indent="0">
              <a:buNone/>
              <a:defRPr sz="1000"/>
            </a:lvl7pPr>
            <a:lvl8pPr marL="3568977" indent="0">
              <a:buNone/>
              <a:defRPr sz="1000"/>
            </a:lvl8pPr>
            <a:lvl9pPr marL="4078838"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1BAEEC2-E370-4C53-8DDA-7C407726E263}"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17271B15-65A1-44E7-BD82-0DEB507168B8}" type="slidenum">
              <a:rPr lang="en-US" smtClean="0"/>
              <a:pPr>
                <a:defRPr/>
              </a:pPr>
              <a:t>‹#›</a:t>
            </a:fld>
            <a:endParaRPr lang="en-US" dirty="0"/>
          </a:p>
        </p:txBody>
      </p:sp>
    </p:spTree>
  </p:cSld>
  <p:clrMapOvr>
    <a:masterClrMapping/>
  </p:clrMapOvr>
  <p:transition spd="med">
    <p:fad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154B6BB4-EAF0-43D8-A729-3A0EDC7B478E}"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8872995-E3C1-411C-8EAB-BC7E0513635F}" type="slidenum">
              <a:rPr lang="en-US" smtClean="0"/>
              <a:pPr>
                <a:defRPr/>
              </a:pPr>
              <a:t>‹#›</a:t>
            </a:fld>
            <a:endParaRPr lang="en-US" dirty="0"/>
          </a:p>
        </p:txBody>
      </p:sp>
    </p:spTree>
  </p:cSld>
  <p:clrMapOvr>
    <a:masterClrMapping/>
  </p:clrMapOvr>
  <p:transition spd="med">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81"/>
            <a:ext cx="2057400" cy="4387851"/>
          </a:xfrm>
        </p:spPr>
        <p:txBody>
          <a:bodyPr vert="eaVert"/>
          <a:lstStyle/>
          <a:p>
            <a:r>
              <a:rPr lang="en-US" smtClean="0"/>
              <a:t>Click to edit Master title style</a:t>
            </a:r>
            <a:endParaRPr lang="fr-CA"/>
          </a:p>
        </p:txBody>
      </p:sp>
      <p:sp>
        <p:nvSpPr>
          <p:cNvPr id="3" name="Vertical Text Placeholder 2"/>
          <p:cNvSpPr>
            <a:spLocks noGrp="1"/>
          </p:cNvSpPr>
          <p:nvPr>
            <p:ph type="body" orient="vert" idx="1"/>
          </p:nvPr>
        </p:nvSpPr>
        <p:spPr>
          <a:xfrm>
            <a:off x="457200" y="206381"/>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735FE460-F222-42C8-B1BC-00C8629ED805}"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4CB793C-6445-4E78-9B2A-016B79C7D717}" type="slidenum">
              <a:rPr lang="en-US" smtClean="0"/>
              <a:pPr>
                <a:defRPr/>
              </a:pPr>
              <a:t>‹#›</a:t>
            </a:fld>
            <a:endParaRPr lang="en-US" dirty="0"/>
          </a:p>
        </p:txBody>
      </p:sp>
    </p:spTree>
  </p:cSld>
  <p:clrMapOvr>
    <a:masterClrMapping/>
  </p:clrMapOvr>
  <p:transition spd="med">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31"/>
            <a:ext cx="77724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10035" indent="0" algn="ctr">
              <a:buNone/>
              <a:defRPr>
                <a:solidFill>
                  <a:schemeClr val="tx1">
                    <a:tint val="75000"/>
                  </a:schemeClr>
                </a:solidFill>
              </a:defRPr>
            </a:lvl2pPr>
            <a:lvl3pPr marL="1020081" indent="0" algn="ctr">
              <a:buNone/>
              <a:defRPr>
                <a:solidFill>
                  <a:schemeClr val="tx1">
                    <a:tint val="75000"/>
                  </a:schemeClr>
                </a:solidFill>
              </a:defRPr>
            </a:lvl3pPr>
            <a:lvl4pPr marL="1530122" indent="0" algn="ctr">
              <a:buNone/>
              <a:defRPr>
                <a:solidFill>
                  <a:schemeClr val="tx1">
                    <a:tint val="75000"/>
                  </a:schemeClr>
                </a:solidFill>
              </a:defRPr>
            </a:lvl4pPr>
            <a:lvl5pPr marL="2040164" indent="0" algn="ctr">
              <a:buNone/>
              <a:defRPr>
                <a:solidFill>
                  <a:schemeClr val="tx1">
                    <a:tint val="75000"/>
                  </a:schemeClr>
                </a:solidFill>
              </a:defRPr>
            </a:lvl5pPr>
            <a:lvl6pPr marL="2550217" indent="0" algn="ctr">
              <a:buNone/>
              <a:defRPr>
                <a:solidFill>
                  <a:schemeClr val="tx1">
                    <a:tint val="75000"/>
                  </a:schemeClr>
                </a:solidFill>
              </a:defRPr>
            </a:lvl6pPr>
            <a:lvl7pPr marL="3060239" indent="0" algn="ctr">
              <a:buNone/>
              <a:defRPr>
                <a:solidFill>
                  <a:schemeClr val="tx1">
                    <a:tint val="75000"/>
                  </a:schemeClr>
                </a:solidFill>
              </a:defRPr>
            </a:lvl7pPr>
            <a:lvl8pPr marL="3570279" indent="0" algn="ctr">
              <a:buNone/>
              <a:defRPr>
                <a:solidFill>
                  <a:schemeClr val="tx1">
                    <a:tint val="75000"/>
                  </a:schemeClr>
                </a:solidFill>
              </a:defRPr>
            </a:lvl8pPr>
            <a:lvl9pPr marL="4080327"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24" y="273232"/>
            <a:ext cx="3008313" cy="1162051"/>
          </a:xfrm>
        </p:spPr>
        <p:txBody>
          <a:bodyPr anchor="b"/>
          <a:lstStyle>
            <a:lvl1pPr algn="l">
              <a:defRPr sz="2300" b="1"/>
            </a:lvl1pPr>
          </a:lstStyle>
          <a:p>
            <a:r>
              <a:rPr lang="en-US" smtClean="0"/>
              <a:t>Click to edit Master title style</a:t>
            </a:r>
            <a:endParaRPr lang="fr-CA"/>
          </a:p>
        </p:txBody>
      </p:sp>
      <p:sp>
        <p:nvSpPr>
          <p:cNvPr id="3" name="Content Placeholder 2"/>
          <p:cNvSpPr>
            <a:spLocks noGrp="1"/>
          </p:cNvSpPr>
          <p:nvPr>
            <p:ph idx="1"/>
          </p:nvPr>
        </p:nvSpPr>
        <p:spPr>
          <a:xfrm>
            <a:off x="3575051" y="273068"/>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Text Placeholder 3"/>
          <p:cNvSpPr>
            <a:spLocks noGrp="1"/>
          </p:cNvSpPr>
          <p:nvPr>
            <p:ph type="body" sz="half" idx="2"/>
          </p:nvPr>
        </p:nvSpPr>
        <p:spPr>
          <a:xfrm>
            <a:off x="457224" y="1435111"/>
            <a:ext cx="3008313" cy="4691064"/>
          </a:xfrm>
        </p:spPr>
        <p:txBody>
          <a:bodyPr/>
          <a:lstStyle>
            <a:lvl1pPr marL="0" indent="0">
              <a:buNone/>
              <a:defRPr sz="1500"/>
            </a:lvl1pPr>
            <a:lvl2pPr marL="508500" indent="0">
              <a:buNone/>
              <a:defRPr sz="1400"/>
            </a:lvl2pPr>
            <a:lvl3pPr marL="1017016" indent="0">
              <a:buNone/>
              <a:defRPr sz="1100"/>
            </a:lvl3pPr>
            <a:lvl4pPr marL="1525525" indent="0">
              <a:buNone/>
              <a:defRPr sz="1000"/>
            </a:lvl4pPr>
            <a:lvl5pPr marL="2034034" indent="0">
              <a:buNone/>
              <a:defRPr sz="1000"/>
            </a:lvl5pPr>
            <a:lvl6pPr marL="2542543" indent="0">
              <a:buNone/>
              <a:defRPr sz="1000"/>
            </a:lvl6pPr>
            <a:lvl7pPr marL="3051038" indent="0">
              <a:buNone/>
              <a:defRPr sz="1000"/>
            </a:lvl7pPr>
            <a:lvl8pPr marL="3559546" indent="0">
              <a:buNone/>
              <a:defRPr sz="1000"/>
            </a:lvl8pPr>
            <a:lvl9pPr marL="406806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7F6D082-68EF-4A77-A1F0-7DADF366D0E5}" type="datetimeFigureOut">
              <a:rPr lang="en-US" smtClean="0"/>
              <a:pPr>
                <a:defRPr/>
              </a:pPr>
              <a:t>04/16/2012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CA09DFB-F742-410D-824E-38904B9C8C80}" type="slidenum">
              <a:rPr lang="en-US" smtClean="0"/>
              <a:pPr>
                <a:defRPr/>
              </a:pPr>
              <a:t>‹#›</a:t>
            </a:fld>
            <a:endParaRPr lang="en-US" dirty="0"/>
          </a:p>
        </p:txBody>
      </p:sp>
    </p:spTree>
  </p:cSld>
  <p:clrMapOvr>
    <a:masterClrMapping/>
  </p:clrMapOvr>
  <p:transition spd="med">
    <p:fade/>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10035" indent="0">
              <a:buNone/>
              <a:defRPr sz="2000">
                <a:solidFill>
                  <a:schemeClr val="tx1">
                    <a:tint val="75000"/>
                  </a:schemeClr>
                </a:solidFill>
              </a:defRPr>
            </a:lvl2pPr>
            <a:lvl3pPr marL="1020081" indent="0">
              <a:buNone/>
              <a:defRPr sz="1800">
                <a:solidFill>
                  <a:schemeClr val="tx1">
                    <a:tint val="75000"/>
                  </a:schemeClr>
                </a:solidFill>
              </a:defRPr>
            </a:lvl3pPr>
            <a:lvl4pPr marL="1530122" indent="0">
              <a:buNone/>
              <a:defRPr sz="1500">
                <a:solidFill>
                  <a:schemeClr val="tx1">
                    <a:tint val="75000"/>
                  </a:schemeClr>
                </a:solidFill>
              </a:defRPr>
            </a:lvl4pPr>
            <a:lvl5pPr marL="2040164" indent="0">
              <a:buNone/>
              <a:defRPr sz="1500">
                <a:solidFill>
                  <a:schemeClr val="tx1">
                    <a:tint val="75000"/>
                  </a:schemeClr>
                </a:solidFill>
              </a:defRPr>
            </a:lvl5pPr>
            <a:lvl6pPr marL="2550217" indent="0">
              <a:buNone/>
              <a:defRPr sz="1500">
                <a:solidFill>
                  <a:schemeClr val="tx1">
                    <a:tint val="75000"/>
                  </a:schemeClr>
                </a:solidFill>
              </a:defRPr>
            </a:lvl6pPr>
            <a:lvl7pPr marL="3060239" indent="0">
              <a:buNone/>
              <a:defRPr sz="1500">
                <a:solidFill>
                  <a:schemeClr val="tx1">
                    <a:tint val="75000"/>
                  </a:schemeClr>
                </a:solidFill>
              </a:defRPr>
            </a:lvl7pPr>
            <a:lvl8pPr marL="3570279" indent="0">
              <a:buNone/>
              <a:defRPr sz="1500">
                <a:solidFill>
                  <a:schemeClr val="tx1">
                    <a:tint val="75000"/>
                  </a:schemeClr>
                </a:solidFill>
              </a:defRPr>
            </a:lvl8pPr>
            <a:lvl9pPr marL="4080327" indent="0">
              <a:buNone/>
              <a:defRPr sz="15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457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1" y="1535121"/>
            <a:ext cx="4040188" cy="639763"/>
          </a:xfrm>
        </p:spPr>
        <p:txBody>
          <a:bodyPr anchor="b"/>
          <a:lstStyle>
            <a:lvl1pPr marL="0" indent="0">
              <a:buNone/>
              <a:defRPr sz="2700" b="1"/>
            </a:lvl1pPr>
            <a:lvl2pPr marL="510035" indent="0">
              <a:buNone/>
              <a:defRPr sz="2300" b="1"/>
            </a:lvl2pPr>
            <a:lvl3pPr marL="1020081" indent="0">
              <a:buNone/>
              <a:defRPr sz="2000" b="1"/>
            </a:lvl3pPr>
            <a:lvl4pPr marL="1530122" indent="0">
              <a:buNone/>
              <a:defRPr sz="1800" b="1"/>
            </a:lvl4pPr>
            <a:lvl5pPr marL="2040164" indent="0">
              <a:buNone/>
              <a:defRPr sz="1800" b="1"/>
            </a:lvl5pPr>
            <a:lvl6pPr marL="2550217" indent="0">
              <a:buNone/>
              <a:defRPr sz="1800" b="1"/>
            </a:lvl6pPr>
            <a:lvl7pPr marL="3060239" indent="0">
              <a:buNone/>
              <a:defRPr sz="1800" b="1"/>
            </a:lvl7pPr>
            <a:lvl8pPr marL="3570279" indent="0">
              <a:buNone/>
              <a:defRPr sz="1800" b="1"/>
            </a:lvl8pPr>
            <a:lvl9pPr marL="4080327" indent="0">
              <a:buNone/>
              <a:defRPr sz="1800" b="1"/>
            </a:lvl9pPr>
          </a:lstStyle>
          <a:p>
            <a:pPr lvl="0"/>
            <a:r>
              <a:rPr lang="en-US" smtClean="0"/>
              <a:t>Click to edit Master text styles</a:t>
            </a:r>
          </a:p>
        </p:txBody>
      </p:sp>
      <p:sp>
        <p:nvSpPr>
          <p:cNvPr id="4" name="Espace réservé du contenu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4645092" y="1535121"/>
            <a:ext cx="4041775" cy="639763"/>
          </a:xfrm>
        </p:spPr>
        <p:txBody>
          <a:bodyPr anchor="b"/>
          <a:lstStyle>
            <a:lvl1pPr marL="0" indent="0">
              <a:buNone/>
              <a:defRPr sz="2700" b="1"/>
            </a:lvl1pPr>
            <a:lvl2pPr marL="510035" indent="0">
              <a:buNone/>
              <a:defRPr sz="2300" b="1"/>
            </a:lvl2pPr>
            <a:lvl3pPr marL="1020081" indent="0">
              <a:buNone/>
              <a:defRPr sz="2000" b="1"/>
            </a:lvl3pPr>
            <a:lvl4pPr marL="1530122" indent="0">
              <a:buNone/>
              <a:defRPr sz="1800" b="1"/>
            </a:lvl4pPr>
            <a:lvl5pPr marL="2040164" indent="0">
              <a:buNone/>
              <a:defRPr sz="1800" b="1"/>
            </a:lvl5pPr>
            <a:lvl6pPr marL="2550217" indent="0">
              <a:buNone/>
              <a:defRPr sz="1800" b="1"/>
            </a:lvl6pPr>
            <a:lvl7pPr marL="3060239" indent="0">
              <a:buNone/>
              <a:defRPr sz="1800" b="1"/>
            </a:lvl7pPr>
            <a:lvl8pPr marL="3570279" indent="0">
              <a:buNone/>
              <a:defRPr sz="1800" b="1"/>
            </a:lvl8pPr>
            <a:lvl9pPr marL="4080327" indent="0">
              <a:buNone/>
              <a:defRPr sz="1800" b="1"/>
            </a:lvl9pPr>
          </a:lstStyle>
          <a:p>
            <a:pPr lvl="0"/>
            <a:r>
              <a:rPr lang="en-US" smtClean="0"/>
              <a:t>Click to edit Master text styles</a:t>
            </a:r>
          </a:p>
        </p:txBody>
      </p:sp>
      <p:sp>
        <p:nvSpPr>
          <p:cNvPr id="6" name="Espace réservé du contenu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Espace réservé du pied de page 4"/>
          <p:cNvSpPr>
            <a:spLocks noGrp="1"/>
          </p:cNvSpPr>
          <p:nvPr>
            <p:ph type="ftr" sz="quarter" idx="11"/>
          </p:nvPr>
        </p:nvSpPr>
        <p:spPr/>
        <p:txBody>
          <a:bodyPr/>
          <a:lstStyle>
            <a:lvl1pPr>
              <a:defRPr/>
            </a:lvl1pPr>
          </a:lstStyle>
          <a:p>
            <a:pPr>
              <a:defRPr/>
            </a:pPr>
            <a:endParaRPr lang="en-US" dirty="0"/>
          </a:p>
        </p:txBody>
      </p:sp>
      <p:sp>
        <p:nvSpPr>
          <p:cNvPr id="9"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Espace réservé du pied de page 4"/>
          <p:cNvSpPr>
            <a:spLocks noGrp="1"/>
          </p:cNvSpPr>
          <p:nvPr>
            <p:ph type="ftr" sz="quarter" idx="11"/>
          </p:nvPr>
        </p:nvSpPr>
        <p:spPr/>
        <p:txBody>
          <a:bodyPr/>
          <a:lstStyle>
            <a:lvl1pPr>
              <a:defRPr/>
            </a:lvl1pPr>
          </a:lstStyle>
          <a:p>
            <a:pPr>
              <a:defRPr/>
            </a:pPr>
            <a:endParaRPr lang="en-US" dirty="0"/>
          </a:p>
        </p:txBody>
      </p:sp>
      <p:sp>
        <p:nvSpPr>
          <p:cNvPr id="5"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Espace réservé du pied de page 4"/>
          <p:cNvSpPr>
            <a:spLocks noGrp="1"/>
          </p:cNvSpPr>
          <p:nvPr>
            <p:ph type="ftr" sz="quarter" idx="11"/>
          </p:nvPr>
        </p:nvSpPr>
        <p:spPr/>
        <p:txBody>
          <a:bodyPr/>
          <a:lstStyle>
            <a:lvl1pPr>
              <a:defRPr/>
            </a:lvl1pPr>
          </a:lstStyle>
          <a:p>
            <a:pPr>
              <a:defRPr/>
            </a:pPr>
            <a:endParaRPr lang="en-US" dirty="0"/>
          </a:p>
        </p:txBody>
      </p:sp>
      <p:sp>
        <p:nvSpPr>
          <p:cNvPr id="4"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4" y="273199"/>
            <a:ext cx="3008313" cy="1162051"/>
          </a:xfrm>
        </p:spPr>
        <p:txBody>
          <a:bodyPr anchor="b"/>
          <a:lstStyle>
            <a:lvl1pPr algn="l">
              <a:defRPr sz="2300" b="1"/>
            </a:lvl1pPr>
          </a:lstStyle>
          <a:p>
            <a:r>
              <a:rPr lang="en-US" smtClean="0"/>
              <a:t>Click to edit Master title style</a:t>
            </a:r>
            <a:endParaRPr lang="fr-FR"/>
          </a:p>
        </p:txBody>
      </p:sp>
      <p:sp>
        <p:nvSpPr>
          <p:cNvPr id="3" name="Espace réservé du contenu 2"/>
          <p:cNvSpPr>
            <a:spLocks noGrp="1"/>
          </p:cNvSpPr>
          <p:nvPr>
            <p:ph idx="1"/>
          </p:nvPr>
        </p:nvSpPr>
        <p:spPr>
          <a:xfrm>
            <a:off x="3575051" y="273058"/>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457204" y="1435108"/>
            <a:ext cx="3008313" cy="4691064"/>
          </a:xfrm>
        </p:spPr>
        <p:txBody>
          <a:bodyPr/>
          <a:lstStyle>
            <a:lvl1pPr marL="0" indent="0">
              <a:buNone/>
              <a:defRPr sz="1500"/>
            </a:lvl1pPr>
            <a:lvl2pPr marL="510035" indent="0">
              <a:buNone/>
              <a:defRPr sz="1400"/>
            </a:lvl2pPr>
            <a:lvl3pPr marL="1020081" indent="0">
              <a:buNone/>
              <a:defRPr sz="1100"/>
            </a:lvl3pPr>
            <a:lvl4pPr marL="1530122" indent="0">
              <a:buNone/>
              <a:defRPr sz="1000"/>
            </a:lvl4pPr>
            <a:lvl5pPr marL="2040164" indent="0">
              <a:buNone/>
              <a:defRPr sz="1000"/>
            </a:lvl5pPr>
            <a:lvl6pPr marL="2550217" indent="0">
              <a:buNone/>
              <a:defRPr sz="1000"/>
            </a:lvl6pPr>
            <a:lvl7pPr marL="3060239" indent="0">
              <a:buNone/>
              <a:defRPr sz="1000"/>
            </a:lvl7pPr>
            <a:lvl8pPr marL="3570279" indent="0">
              <a:buNone/>
              <a:defRPr sz="1000"/>
            </a:lvl8pPr>
            <a:lvl9pPr marL="4080327"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750"/>
            <a:ext cx="5486400" cy="566739"/>
          </a:xfrm>
        </p:spPr>
        <p:txBody>
          <a:bodyPr anchor="b"/>
          <a:lstStyle>
            <a:lvl1pPr algn="l">
              <a:defRPr sz="23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1792288" y="612776"/>
            <a:ext cx="5486400" cy="4114800"/>
          </a:xfrm>
        </p:spPr>
        <p:txBody>
          <a:bodyPr rtlCol="0">
            <a:normAutofit/>
          </a:bodyPr>
          <a:lstStyle>
            <a:lvl1pPr marL="0" indent="0">
              <a:buNone/>
              <a:defRPr sz="3600"/>
            </a:lvl1pPr>
            <a:lvl2pPr marL="510035" indent="0">
              <a:buNone/>
              <a:defRPr sz="3200"/>
            </a:lvl2pPr>
            <a:lvl3pPr marL="1020081" indent="0">
              <a:buNone/>
              <a:defRPr sz="2700"/>
            </a:lvl3pPr>
            <a:lvl4pPr marL="1530122" indent="0">
              <a:buNone/>
              <a:defRPr sz="2300"/>
            </a:lvl4pPr>
            <a:lvl5pPr marL="2040164" indent="0">
              <a:buNone/>
              <a:defRPr sz="2300"/>
            </a:lvl5pPr>
            <a:lvl6pPr marL="2550217" indent="0">
              <a:buNone/>
              <a:defRPr sz="2300"/>
            </a:lvl6pPr>
            <a:lvl7pPr marL="3060239" indent="0">
              <a:buNone/>
              <a:defRPr sz="2300"/>
            </a:lvl7pPr>
            <a:lvl8pPr marL="3570279" indent="0">
              <a:buNone/>
              <a:defRPr sz="2300"/>
            </a:lvl8pPr>
            <a:lvl9pPr marL="4080327" indent="0">
              <a:buNone/>
              <a:defRPr sz="2300"/>
            </a:lvl9pPr>
          </a:lstStyle>
          <a:p>
            <a:pPr lvl="0"/>
            <a:r>
              <a:rPr lang="en-US" noProof="0" dirty="0" smtClean="0"/>
              <a:t>Click icon to add picture</a:t>
            </a:r>
            <a:endParaRPr lang="fr-FR" noProof="0" dirty="0" smtClean="0"/>
          </a:p>
        </p:txBody>
      </p:sp>
      <p:sp>
        <p:nvSpPr>
          <p:cNvPr id="4" name="Espace réservé du texte 3"/>
          <p:cNvSpPr>
            <a:spLocks noGrp="1"/>
          </p:cNvSpPr>
          <p:nvPr>
            <p:ph type="body" sz="half" idx="2"/>
          </p:nvPr>
        </p:nvSpPr>
        <p:spPr>
          <a:xfrm>
            <a:off x="1792288" y="5367344"/>
            <a:ext cx="5486400" cy="804863"/>
          </a:xfrm>
        </p:spPr>
        <p:txBody>
          <a:bodyPr/>
          <a:lstStyle>
            <a:lvl1pPr marL="0" indent="0">
              <a:buNone/>
              <a:defRPr sz="1500"/>
            </a:lvl1pPr>
            <a:lvl2pPr marL="510035" indent="0">
              <a:buNone/>
              <a:defRPr sz="1400"/>
            </a:lvl2pPr>
            <a:lvl3pPr marL="1020081" indent="0">
              <a:buNone/>
              <a:defRPr sz="1100"/>
            </a:lvl3pPr>
            <a:lvl4pPr marL="1530122" indent="0">
              <a:buNone/>
              <a:defRPr sz="1000"/>
            </a:lvl4pPr>
            <a:lvl5pPr marL="2040164" indent="0">
              <a:buNone/>
              <a:defRPr sz="1000"/>
            </a:lvl5pPr>
            <a:lvl6pPr marL="2550217" indent="0">
              <a:buNone/>
              <a:defRPr sz="1000"/>
            </a:lvl6pPr>
            <a:lvl7pPr marL="3060239" indent="0">
              <a:buNone/>
              <a:defRPr sz="1000"/>
            </a:lvl7pPr>
            <a:lvl8pPr marL="3570279" indent="0">
              <a:buNone/>
              <a:defRPr sz="1000"/>
            </a:lvl8pPr>
            <a:lvl9pPr marL="4080327"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782"/>
            <a:ext cx="20574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457200" y="274782"/>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9"/>
            <a:ext cx="7772400" cy="1470025"/>
          </a:xfrm>
        </p:spPr>
        <p:txBody>
          <a:bodyPr/>
          <a:lstStyle/>
          <a:p>
            <a:r>
              <a:rPr lang="en-US" smtClean="0"/>
              <a:t>Click to edit Master title style</a:t>
            </a:r>
            <a:endParaRPr lang="fr-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505287" indent="0" algn="ctr">
              <a:buNone/>
              <a:defRPr/>
            </a:lvl2pPr>
            <a:lvl3pPr marL="1010582" indent="0" algn="ctr">
              <a:buNone/>
              <a:defRPr/>
            </a:lvl3pPr>
            <a:lvl4pPr marL="1515879" indent="0" algn="ctr">
              <a:buNone/>
              <a:defRPr/>
            </a:lvl4pPr>
            <a:lvl5pPr marL="2021178" indent="0" algn="ctr">
              <a:buNone/>
              <a:defRPr/>
            </a:lvl5pPr>
            <a:lvl6pPr marL="2526450" indent="0" algn="ctr">
              <a:buNone/>
              <a:defRPr/>
            </a:lvl6pPr>
            <a:lvl7pPr marL="3031760" indent="0" algn="ctr">
              <a:buNone/>
              <a:defRPr/>
            </a:lvl7pPr>
            <a:lvl8pPr marL="3537045" indent="0" algn="ctr">
              <a:buNone/>
              <a:defRPr/>
            </a:lvl8pPr>
            <a:lvl9pPr marL="4042343" indent="0" algn="ctr">
              <a:buNone/>
              <a:defRPr/>
            </a:lvl9pPr>
          </a:lstStyle>
          <a:p>
            <a:r>
              <a:rPr lang="en-US" smtClean="0"/>
              <a:t>Click to edit Master subtitle style</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8FE0A1B8-C583-4B01-B343-E38E58F13302}"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3BF6CFC-F0D6-40D1-97CC-3A0D73D8C6A4}"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47E0E05-42E4-4DD7-ACBB-E14578FE069E}" type="datetimeFigureOut">
              <a:rPr lang="en-US"/>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30E3734-80E4-4892-87C2-FCFF29698F19}"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784"/>
            <a:ext cx="5486400" cy="566739"/>
          </a:xfrm>
        </p:spPr>
        <p:txBody>
          <a:bodyPr anchor="b"/>
          <a:lstStyle>
            <a:lvl1pPr algn="l">
              <a:defRPr sz="2300" b="1"/>
            </a:lvl1pPr>
          </a:lstStyle>
          <a:p>
            <a:r>
              <a:rPr lang="en-US" smtClean="0"/>
              <a:t>Click to edit Master title style</a:t>
            </a:r>
            <a:endParaRPr lang="fr-CA"/>
          </a:p>
        </p:txBody>
      </p:sp>
      <p:sp>
        <p:nvSpPr>
          <p:cNvPr id="3" name="Picture Placeholder 2"/>
          <p:cNvSpPr>
            <a:spLocks noGrp="1"/>
          </p:cNvSpPr>
          <p:nvPr>
            <p:ph type="pic" idx="1"/>
          </p:nvPr>
        </p:nvSpPr>
        <p:spPr>
          <a:xfrm>
            <a:off x="1792288" y="612776"/>
            <a:ext cx="5486400" cy="4114800"/>
          </a:xfrm>
        </p:spPr>
        <p:txBody>
          <a:bodyPr/>
          <a:lstStyle>
            <a:lvl1pPr marL="0" indent="0">
              <a:buNone/>
              <a:defRPr sz="3600"/>
            </a:lvl1pPr>
            <a:lvl2pPr marL="508500" indent="0">
              <a:buNone/>
              <a:defRPr sz="3200"/>
            </a:lvl2pPr>
            <a:lvl3pPr marL="1017016" indent="0">
              <a:buNone/>
              <a:defRPr sz="2700"/>
            </a:lvl3pPr>
            <a:lvl4pPr marL="1525525" indent="0">
              <a:buNone/>
              <a:defRPr sz="2300"/>
            </a:lvl4pPr>
            <a:lvl5pPr marL="2034034" indent="0">
              <a:buNone/>
              <a:defRPr sz="2300"/>
            </a:lvl5pPr>
            <a:lvl6pPr marL="2542543" indent="0">
              <a:buNone/>
              <a:defRPr sz="2300"/>
            </a:lvl6pPr>
            <a:lvl7pPr marL="3051038" indent="0">
              <a:buNone/>
              <a:defRPr sz="2300"/>
            </a:lvl7pPr>
            <a:lvl8pPr marL="3559546" indent="0">
              <a:buNone/>
              <a:defRPr sz="2300"/>
            </a:lvl8pPr>
            <a:lvl9pPr marL="4068060" indent="0">
              <a:buNone/>
              <a:defRPr sz="2300"/>
            </a:lvl9pPr>
          </a:lstStyle>
          <a:p>
            <a:pPr lvl="0"/>
            <a:endParaRPr lang="fr-CA" noProof="0" dirty="0" smtClean="0"/>
          </a:p>
        </p:txBody>
      </p:sp>
      <p:sp>
        <p:nvSpPr>
          <p:cNvPr id="4" name="Text Placeholder 3"/>
          <p:cNvSpPr>
            <a:spLocks noGrp="1"/>
          </p:cNvSpPr>
          <p:nvPr>
            <p:ph type="body" sz="half" idx="2"/>
          </p:nvPr>
        </p:nvSpPr>
        <p:spPr>
          <a:xfrm>
            <a:off x="1792288" y="5367355"/>
            <a:ext cx="5486400" cy="804863"/>
          </a:xfrm>
        </p:spPr>
        <p:txBody>
          <a:bodyPr/>
          <a:lstStyle>
            <a:lvl1pPr marL="0" indent="0">
              <a:buNone/>
              <a:defRPr sz="1500"/>
            </a:lvl1pPr>
            <a:lvl2pPr marL="508500" indent="0">
              <a:buNone/>
              <a:defRPr sz="1400"/>
            </a:lvl2pPr>
            <a:lvl3pPr marL="1017016" indent="0">
              <a:buNone/>
              <a:defRPr sz="1100"/>
            </a:lvl3pPr>
            <a:lvl4pPr marL="1525525" indent="0">
              <a:buNone/>
              <a:defRPr sz="1000"/>
            </a:lvl4pPr>
            <a:lvl5pPr marL="2034034" indent="0">
              <a:buNone/>
              <a:defRPr sz="1000"/>
            </a:lvl5pPr>
            <a:lvl6pPr marL="2542543" indent="0">
              <a:buNone/>
              <a:defRPr sz="1000"/>
            </a:lvl6pPr>
            <a:lvl7pPr marL="3051038" indent="0">
              <a:buNone/>
              <a:defRPr sz="1000"/>
            </a:lvl7pPr>
            <a:lvl8pPr marL="3559546" indent="0">
              <a:buNone/>
              <a:defRPr sz="1000"/>
            </a:lvl8pPr>
            <a:lvl9pPr marL="406806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1BAEEC2-E370-4C53-8DDA-7C407726E263}" type="datetimeFigureOut">
              <a:rPr lang="en-US" smtClean="0"/>
              <a:pPr>
                <a:defRPr/>
              </a:pPr>
              <a:t>04/16/2012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17271B15-65A1-44E7-BD82-0DEB507168B8}" type="slidenum">
              <a:rPr lang="en-US" smtClean="0"/>
              <a:pPr>
                <a:defRPr/>
              </a:pPr>
              <a:t>‹#›</a:t>
            </a:fld>
            <a:endParaRPr lang="en-US" dirty="0"/>
          </a:p>
        </p:txBody>
      </p:sp>
    </p:spTree>
  </p:cSld>
  <p:clrMapOvr>
    <a:masterClrMapping/>
  </p:clrMapOvr>
  <p:transition spd="med">
    <p:fade/>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947E0E05-42E4-4DD7-ACBB-E14578FE069E}"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30E3734-80E4-4892-87C2-FCFF29698F19}"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400" b="1" cap="all"/>
            </a:lvl1pPr>
          </a:lstStyle>
          <a:p>
            <a:r>
              <a:rPr lang="en-US" smtClean="0"/>
              <a:t>Click to edit Master title style</a:t>
            </a:r>
            <a:endParaRPr lang="fr-CA"/>
          </a:p>
        </p:txBody>
      </p:sp>
      <p:sp>
        <p:nvSpPr>
          <p:cNvPr id="3" name="Text Placeholder 2"/>
          <p:cNvSpPr>
            <a:spLocks noGrp="1"/>
          </p:cNvSpPr>
          <p:nvPr>
            <p:ph type="body" idx="1"/>
          </p:nvPr>
        </p:nvSpPr>
        <p:spPr>
          <a:xfrm>
            <a:off x="722313" y="2906856"/>
            <a:ext cx="7772400" cy="1500187"/>
          </a:xfrm>
        </p:spPr>
        <p:txBody>
          <a:bodyPr anchor="b"/>
          <a:lstStyle>
            <a:lvl1pPr marL="0" indent="0">
              <a:buNone/>
              <a:defRPr sz="2300"/>
            </a:lvl1pPr>
            <a:lvl2pPr marL="505287" indent="0">
              <a:buNone/>
              <a:defRPr sz="2000"/>
            </a:lvl2pPr>
            <a:lvl3pPr marL="1010582" indent="0">
              <a:buNone/>
              <a:defRPr sz="1800"/>
            </a:lvl3pPr>
            <a:lvl4pPr marL="1515879" indent="0">
              <a:buNone/>
              <a:defRPr sz="1500"/>
            </a:lvl4pPr>
            <a:lvl5pPr marL="2021178" indent="0">
              <a:buNone/>
              <a:defRPr sz="1500"/>
            </a:lvl5pPr>
            <a:lvl6pPr marL="2526450" indent="0">
              <a:buNone/>
              <a:defRPr sz="1500"/>
            </a:lvl6pPr>
            <a:lvl7pPr marL="3031760" indent="0">
              <a:buNone/>
              <a:defRPr sz="1500"/>
            </a:lvl7pPr>
            <a:lvl8pPr marL="3537045" indent="0">
              <a:buNone/>
              <a:defRPr sz="1500"/>
            </a:lvl8pPr>
            <a:lvl9pPr marL="4042343" indent="0">
              <a:buNone/>
              <a:defRPr sz="15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C0D744EF-3CA0-47CB-B6EC-1AD929EA6E6D}"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B99DD32-516F-4108-9A0A-8C689C45AE6F}"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sz="half" idx="1"/>
          </p:nvPr>
        </p:nvSpPr>
        <p:spPr>
          <a:xfrm>
            <a:off x="457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Content Placeholder 3"/>
          <p:cNvSpPr>
            <a:spLocks noGrp="1"/>
          </p:cNvSpPr>
          <p:nvPr>
            <p:ph sz="half" idx="2"/>
          </p:nvPr>
        </p:nvSpPr>
        <p:spPr>
          <a:xfrm>
            <a:off x="4648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Rectangle 4"/>
          <p:cNvSpPr>
            <a:spLocks noGrp="1" noChangeArrowheads="1"/>
          </p:cNvSpPr>
          <p:nvPr>
            <p:ph type="dt" sz="half" idx="10"/>
          </p:nvPr>
        </p:nvSpPr>
        <p:spPr>
          <a:ln/>
        </p:spPr>
        <p:txBody>
          <a:bodyPr/>
          <a:lstStyle>
            <a:lvl1pPr>
              <a:defRPr/>
            </a:lvl1pPr>
          </a:lstStyle>
          <a:p>
            <a:pPr>
              <a:defRPr/>
            </a:pPr>
            <a:fld id="{B1252BF7-BD2B-4A68-B62F-1FB90F1FDB0E}" type="datetimeFigureOut">
              <a:rPr lang="en-US" smtClean="0"/>
              <a:pPr>
                <a:defRPr/>
              </a:pPr>
              <a:t>04/16/2012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F6F9C64F-9A11-4848-91D6-6042D77D0FEF}"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r-CA"/>
          </a:p>
        </p:txBody>
      </p:sp>
      <p:sp>
        <p:nvSpPr>
          <p:cNvPr id="3" name="Text Placeholder 2"/>
          <p:cNvSpPr>
            <a:spLocks noGrp="1"/>
          </p:cNvSpPr>
          <p:nvPr>
            <p:ph type="body" idx="1"/>
          </p:nvPr>
        </p:nvSpPr>
        <p:spPr>
          <a:xfrm>
            <a:off x="457201" y="1535113"/>
            <a:ext cx="4040188" cy="639763"/>
          </a:xfrm>
        </p:spPr>
        <p:txBody>
          <a:bodyPr anchor="b"/>
          <a:lstStyle>
            <a:lvl1pPr marL="0" indent="0">
              <a:buNone/>
              <a:defRPr sz="2700" b="1"/>
            </a:lvl1pPr>
            <a:lvl2pPr marL="505287" indent="0">
              <a:buNone/>
              <a:defRPr sz="2300" b="1"/>
            </a:lvl2pPr>
            <a:lvl3pPr marL="1010582" indent="0">
              <a:buNone/>
              <a:defRPr sz="2000" b="1"/>
            </a:lvl3pPr>
            <a:lvl4pPr marL="1515879" indent="0">
              <a:buNone/>
              <a:defRPr sz="1800" b="1"/>
            </a:lvl4pPr>
            <a:lvl5pPr marL="2021178" indent="0">
              <a:buNone/>
              <a:defRPr sz="1800" b="1"/>
            </a:lvl5pPr>
            <a:lvl6pPr marL="2526450" indent="0">
              <a:buNone/>
              <a:defRPr sz="1800" b="1"/>
            </a:lvl6pPr>
            <a:lvl7pPr marL="3031760" indent="0">
              <a:buNone/>
              <a:defRPr sz="1800" b="1"/>
            </a:lvl7pPr>
            <a:lvl8pPr marL="3537045" indent="0">
              <a:buNone/>
              <a:defRPr sz="1800" b="1"/>
            </a:lvl8pPr>
            <a:lvl9pPr marL="4042343"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Text Placeholder 4"/>
          <p:cNvSpPr>
            <a:spLocks noGrp="1"/>
          </p:cNvSpPr>
          <p:nvPr>
            <p:ph type="body" sz="quarter" idx="3"/>
          </p:nvPr>
        </p:nvSpPr>
        <p:spPr>
          <a:xfrm>
            <a:off x="4645092" y="1535113"/>
            <a:ext cx="4041775" cy="639763"/>
          </a:xfrm>
        </p:spPr>
        <p:txBody>
          <a:bodyPr anchor="b"/>
          <a:lstStyle>
            <a:lvl1pPr marL="0" indent="0">
              <a:buNone/>
              <a:defRPr sz="2700" b="1"/>
            </a:lvl1pPr>
            <a:lvl2pPr marL="505287" indent="0">
              <a:buNone/>
              <a:defRPr sz="2300" b="1"/>
            </a:lvl2pPr>
            <a:lvl3pPr marL="1010582" indent="0">
              <a:buNone/>
              <a:defRPr sz="2000" b="1"/>
            </a:lvl3pPr>
            <a:lvl4pPr marL="1515879" indent="0">
              <a:buNone/>
              <a:defRPr sz="1800" b="1"/>
            </a:lvl4pPr>
            <a:lvl5pPr marL="2021178" indent="0">
              <a:buNone/>
              <a:defRPr sz="1800" b="1"/>
            </a:lvl5pPr>
            <a:lvl6pPr marL="2526450" indent="0">
              <a:buNone/>
              <a:defRPr sz="1800" b="1"/>
            </a:lvl6pPr>
            <a:lvl7pPr marL="3031760" indent="0">
              <a:buNone/>
              <a:defRPr sz="1800" b="1"/>
            </a:lvl7pPr>
            <a:lvl8pPr marL="3537045" indent="0">
              <a:buNone/>
              <a:defRPr sz="1800" b="1"/>
            </a:lvl8pPr>
            <a:lvl9pPr marL="4042343"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Rectangle 4"/>
          <p:cNvSpPr>
            <a:spLocks noGrp="1" noChangeArrowheads="1"/>
          </p:cNvSpPr>
          <p:nvPr>
            <p:ph type="dt" sz="half" idx="10"/>
          </p:nvPr>
        </p:nvSpPr>
        <p:spPr>
          <a:ln/>
        </p:spPr>
        <p:txBody>
          <a:bodyPr/>
          <a:lstStyle>
            <a:lvl1pPr>
              <a:defRPr/>
            </a:lvl1pPr>
          </a:lstStyle>
          <a:p>
            <a:pPr>
              <a:defRPr/>
            </a:pPr>
            <a:fld id="{DFE3AE49-BE95-4440-A4A8-13D08AE9A52F}" type="datetimeFigureOut">
              <a:rPr lang="en-US" smtClean="0"/>
              <a:pPr>
                <a:defRPr/>
              </a:pPr>
              <a:t>04/16/2012</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656B0F94-063D-46C9-8945-F3984324D69B}"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Rectangle 4"/>
          <p:cNvSpPr>
            <a:spLocks noGrp="1" noChangeArrowheads="1"/>
          </p:cNvSpPr>
          <p:nvPr>
            <p:ph type="dt" sz="half" idx="10"/>
          </p:nvPr>
        </p:nvSpPr>
        <p:spPr>
          <a:ln/>
        </p:spPr>
        <p:txBody>
          <a:bodyPr/>
          <a:lstStyle>
            <a:lvl1pPr>
              <a:defRPr/>
            </a:lvl1pPr>
          </a:lstStyle>
          <a:p>
            <a:pPr>
              <a:defRPr/>
            </a:pPr>
            <a:fld id="{127B55DF-CCA3-4F2E-A9FA-41DD4912FCED}" type="datetimeFigureOut">
              <a:rPr lang="en-US" smtClean="0"/>
              <a:pPr>
                <a:defRPr/>
              </a:pPr>
              <a:t>04/16/2012</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9685A844-50EC-4A8B-950C-BD55A7F6D944}"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AE8F2D8-9D69-4D78-A8F6-F54796713576}" type="datetimeFigureOut">
              <a:rPr lang="en-US" smtClean="0"/>
              <a:pPr>
                <a:defRPr/>
              </a:pPr>
              <a:t>04/16/2012</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0CD4ACDA-C3F5-4882-9635-04C967939ED0}"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4" y="273192"/>
            <a:ext cx="3008313" cy="1162051"/>
          </a:xfrm>
        </p:spPr>
        <p:txBody>
          <a:bodyPr anchor="b"/>
          <a:lstStyle>
            <a:lvl1pPr algn="l">
              <a:defRPr sz="2300" b="1"/>
            </a:lvl1pPr>
          </a:lstStyle>
          <a:p>
            <a:r>
              <a:rPr lang="en-US" smtClean="0"/>
              <a:t>Click to edit Master title style</a:t>
            </a:r>
            <a:endParaRPr lang="fr-CA"/>
          </a:p>
        </p:txBody>
      </p:sp>
      <p:sp>
        <p:nvSpPr>
          <p:cNvPr id="3" name="Content Placeholder 2"/>
          <p:cNvSpPr>
            <a:spLocks noGrp="1"/>
          </p:cNvSpPr>
          <p:nvPr>
            <p:ph idx="1"/>
          </p:nvPr>
        </p:nvSpPr>
        <p:spPr>
          <a:xfrm>
            <a:off x="3575050" y="273062"/>
            <a:ext cx="5111750" cy="5853113"/>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Text Placeholder 3"/>
          <p:cNvSpPr>
            <a:spLocks noGrp="1"/>
          </p:cNvSpPr>
          <p:nvPr>
            <p:ph type="body" sz="half" idx="2"/>
          </p:nvPr>
        </p:nvSpPr>
        <p:spPr>
          <a:xfrm>
            <a:off x="457214" y="1435108"/>
            <a:ext cx="3008313" cy="4691062"/>
          </a:xfrm>
        </p:spPr>
        <p:txBody>
          <a:bodyPr/>
          <a:lstStyle>
            <a:lvl1pPr marL="0" indent="0">
              <a:buNone/>
              <a:defRPr sz="1500"/>
            </a:lvl1pPr>
            <a:lvl2pPr marL="505287" indent="0">
              <a:buNone/>
              <a:defRPr sz="1400"/>
            </a:lvl2pPr>
            <a:lvl3pPr marL="1010582" indent="0">
              <a:buNone/>
              <a:defRPr sz="1100"/>
            </a:lvl3pPr>
            <a:lvl4pPr marL="1515879" indent="0">
              <a:buNone/>
              <a:defRPr sz="1000"/>
            </a:lvl4pPr>
            <a:lvl5pPr marL="2021178" indent="0">
              <a:buNone/>
              <a:defRPr sz="1000"/>
            </a:lvl5pPr>
            <a:lvl6pPr marL="2526450" indent="0">
              <a:buNone/>
              <a:defRPr sz="1000"/>
            </a:lvl6pPr>
            <a:lvl7pPr marL="3031760" indent="0">
              <a:buNone/>
              <a:defRPr sz="1000"/>
            </a:lvl7pPr>
            <a:lvl8pPr marL="3537045" indent="0">
              <a:buNone/>
              <a:defRPr sz="1000"/>
            </a:lvl8pPr>
            <a:lvl9pPr marL="4042343"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7F6D082-68EF-4A77-A1F0-7DADF366D0E5}" type="datetimeFigureOut">
              <a:rPr lang="en-US" smtClean="0"/>
              <a:pPr>
                <a:defRPr/>
              </a:pPr>
              <a:t>04/16/2012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CA09DFB-F742-410D-824E-38904B9C8C80}"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744"/>
            <a:ext cx="5486400" cy="566739"/>
          </a:xfrm>
        </p:spPr>
        <p:txBody>
          <a:bodyPr anchor="b"/>
          <a:lstStyle>
            <a:lvl1pPr algn="l">
              <a:defRPr sz="2300" b="1"/>
            </a:lvl1pPr>
          </a:lstStyle>
          <a:p>
            <a:r>
              <a:rPr lang="en-US" smtClean="0"/>
              <a:t>Click to edit Master title style</a:t>
            </a:r>
            <a:endParaRPr lang="fr-CA"/>
          </a:p>
        </p:txBody>
      </p:sp>
      <p:sp>
        <p:nvSpPr>
          <p:cNvPr id="3" name="Picture Placeholder 2"/>
          <p:cNvSpPr>
            <a:spLocks noGrp="1"/>
          </p:cNvSpPr>
          <p:nvPr>
            <p:ph type="pic" idx="1"/>
          </p:nvPr>
        </p:nvSpPr>
        <p:spPr>
          <a:xfrm>
            <a:off x="1792288" y="612776"/>
            <a:ext cx="5486400" cy="4114800"/>
          </a:xfrm>
        </p:spPr>
        <p:txBody>
          <a:bodyPr/>
          <a:lstStyle>
            <a:lvl1pPr marL="0" indent="0">
              <a:buNone/>
              <a:defRPr sz="3600"/>
            </a:lvl1pPr>
            <a:lvl2pPr marL="505287" indent="0">
              <a:buNone/>
              <a:defRPr sz="3200"/>
            </a:lvl2pPr>
            <a:lvl3pPr marL="1010582" indent="0">
              <a:buNone/>
              <a:defRPr sz="2700"/>
            </a:lvl3pPr>
            <a:lvl4pPr marL="1515879" indent="0">
              <a:buNone/>
              <a:defRPr sz="2300"/>
            </a:lvl4pPr>
            <a:lvl5pPr marL="2021178" indent="0">
              <a:buNone/>
              <a:defRPr sz="2300"/>
            </a:lvl5pPr>
            <a:lvl6pPr marL="2526450" indent="0">
              <a:buNone/>
              <a:defRPr sz="2300"/>
            </a:lvl6pPr>
            <a:lvl7pPr marL="3031760" indent="0">
              <a:buNone/>
              <a:defRPr sz="2300"/>
            </a:lvl7pPr>
            <a:lvl8pPr marL="3537045" indent="0">
              <a:buNone/>
              <a:defRPr sz="2300"/>
            </a:lvl8pPr>
            <a:lvl9pPr marL="4042343" indent="0">
              <a:buNone/>
              <a:defRPr sz="2300"/>
            </a:lvl9pPr>
          </a:lstStyle>
          <a:p>
            <a:pPr lvl="0"/>
            <a:endParaRPr lang="fr-CA" noProof="0" dirty="0" smtClean="0"/>
          </a:p>
        </p:txBody>
      </p:sp>
      <p:sp>
        <p:nvSpPr>
          <p:cNvPr id="4" name="Text Placeholder 3"/>
          <p:cNvSpPr>
            <a:spLocks noGrp="1"/>
          </p:cNvSpPr>
          <p:nvPr>
            <p:ph type="body" sz="half" idx="2"/>
          </p:nvPr>
        </p:nvSpPr>
        <p:spPr>
          <a:xfrm>
            <a:off x="1792288" y="5367344"/>
            <a:ext cx="5486400" cy="804863"/>
          </a:xfrm>
        </p:spPr>
        <p:txBody>
          <a:bodyPr/>
          <a:lstStyle>
            <a:lvl1pPr marL="0" indent="0">
              <a:buNone/>
              <a:defRPr sz="1500"/>
            </a:lvl1pPr>
            <a:lvl2pPr marL="505287" indent="0">
              <a:buNone/>
              <a:defRPr sz="1400"/>
            </a:lvl2pPr>
            <a:lvl3pPr marL="1010582" indent="0">
              <a:buNone/>
              <a:defRPr sz="1100"/>
            </a:lvl3pPr>
            <a:lvl4pPr marL="1515879" indent="0">
              <a:buNone/>
              <a:defRPr sz="1000"/>
            </a:lvl4pPr>
            <a:lvl5pPr marL="2021178" indent="0">
              <a:buNone/>
              <a:defRPr sz="1000"/>
            </a:lvl5pPr>
            <a:lvl6pPr marL="2526450" indent="0">
              <a:buNone/>
              <a:defRPr sz="1000"/>
            </a:lvl6pPr>
            <a:lvl7pPr marL="3031760" indent="0">
              <a:buNone/>
              <a:defRPr sz="1000"/>
            </a:lvl7pPr>
            <a:lvl8pPr marL="3537045" indent="0">
              <a:buNone/>
              <a:defRPr sz="1000"/>
            </a:lvl8pPr>
            <a:lvl9pPr marL="4042343"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1BAEEC2-E370-4C53-8DDA-7C407726E263}" type="datetimeFigureOut">
              <a:rPr lang="en-US" smtClean="0"/>
              <a:pPr>
                <a:defRPr/>
              </a:pPr>
              <a:t>04/16/2012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17271B15-65A1-44E7-BD82-0DEB507168B8}"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154B6BB4-EAF0-43D8-A729-3A0EDC7B478E}"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D8872995-E3C1-411C-8EAB-BC7E0513635F}"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83"/>
            <a:ext cx="2057400" cy="5851525"/>
          </a:xfrm>
        </p:spPr>
        <p:txBody>
          <a:bodyPr vert="eaVert"/>
          <a:lstStyle/>
          <a:p>
            <a:r>
              <a:rPr lang="en-US" smtClean="0"/>
              <a:t>Click to edit Master title style</a:t>
            </a:r>
            <a:endParaRPr lang="fr-CA"/>
          </a:p>
        </p:txBody>
      </p:sp>
      <p:sp>
        <p:nvSpPr>
          <p:cNvPr id="3" name="Vertical Text Placeholder 2"/>
          <p:cNvSpPr>
            <a:spLocks noGrp="1"/>
          </p:cNvSpPr>
          <p:nvPr>
            <p:ph type="body" orient="vert" idx="1"/>
          </p:nvPr>
        </p:nvSpPr>
        <p:spPr>
          <a:xfrm>
            <a:off x="457200" y="274783"/>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735FE460-F222-42C8-B1BC-00C8629ED805}"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24CB793C-6445-4E78-9B2A-016B79C7D717}"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154B6BB4-EAF0-43D8-A729-3A0EDC7B478E}"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D8872995-E3C1-411C-8EAB-BC7E0513635F}" type="slidenum">
              <a:rPr lang="en-US" smtClean="0"/>
              <a:pPr>
                <a:defRPr/>
              </a:pPr>
              <a:t>‹#›</a:t>
            </a:fld>
            <a:endParaRPr lang="en-US" dirty="0"/>
          </a:p>
        </p:txBody>
      </p:sp>
    </p:spTree>
  </p:cSld>
  <p:clrMapOvr>
    <a:masterClrMapping/>
  </p:clrMapOvr>
  <p:transition spd="med">
    <p:fade/>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8"/>
            <a:ext cx="7772400" cy="1470025"/>
          </a:xfrm>
        </p:spPr>
        <p:txBody>
          <a:bodyPr/>
          <a:lstStyle/>
          <a:p>
            <a:r>
              <a:rPr lang="en-US" smtClean="0"/>
              <a:t>Click to edit Master title style</a:t>
            </a:r>
            <a:endParaRPr lang="fr-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10315" indent="0" algn="ctr">
              <a:buNone/>
              <a:defRPr>
                <a:solidFill>
                  <a:schemeClr val="tx1">
                    <a:tint val="75000"/>
                  </a:schemeClr>
                </a:solidFill>
              </a:defRPr>
            </a:lvl2pPr>
            <a:lvl3pPr marL="1020639" indent="0" algn="ctr">
              <a:buNone/>
              <a:defRPr>
                <a:solidFill>
                  <a:schemeClr val="tx1">
                    <a:tint val="75000"/>
                  </a:schemeClr>
                </a:solidFill>
              </a:defRPr>
            </a:lvl3pPr>
            <a:lvl4pPr marL="1530959" indent="0" algn="ctr">
              <a:buNone/>
              <a:defRPr>
                <a:solidFill>
                  <a:schemeClr val="tx1">
                    <a:tint val="75000"/>
                  </a:schemeClr>
                </a:solidFill>
              </a:defRPr>
            </a:lvl4pPr>
            <a:lvl5pPr marL="2041281" indent="0" algn="ctr">
              <a:buNone/>
              <a:defRPr>
                <a:solidFill>
                  <a:schemeClr val="tx1">
                    <a:tint val="75000"/>
                  </a:schemeClr>
                </a:solidFill>
              </a:defRPr>
            </a:lvl5pPr>
            <a:lvl6pPr marL="2551615" indent="0" algn="ctr">
              <a:buNone/>
              <a:defRPr>
                <a:solidFill>
                  <a:schemeClr val="tx1">
                    <a:tint val="75000"/>
                  </a:schemeClr>
                </a:solidFill>
              </a:defRPr>
            </a:lvl6pPr>
            <a:lvl7pPr marL="3061916" indent="0" algn="ctr">
              <a:buNone/>
              <a:defRPr>
                <a:solidFill>
                  <a:schemeClr val="tx1">
                    <a:tint val="75000"/>
                  </a:schemeClr>
                </a:solidFill>
              </a:defRPr>
            </a:lvl7pPr>
            <a:lvl8pPr marL="3572235" indent="0" algn="ctr">
              <a:buNone/>
              <a:defRPr>
                <a:solidFill>
                  <a:schemeClr val="tx1">
                    <a:tint val="75000"/>
                  </a:schemeClr>
                </a:solidFill>
              </a:defRPr>
            </a:lvl8pPr>
            <a:lvl9pPr marL="4082561" indent="0" algn="ctr">
              <a:buNone/>
              <a:defRPr>
                <a:solidFill>
                  <a:schemeClr val="tx1">
                    <a:tint val="75000"/>
                  </a:schemeClr>
                </a:solidFill>
              </a:defRPr>
            </a:lvl9pPr>
          </a:lstStyle>
          <a:p>
            <a:r>
              <a:rPr lang="en-US" smtClean="0"/>
              <a:t>Click to edit Master subtitle style</a:t>
            </a:r>
            <a:endParaRPr lang="fr-CA"/>
          </a:p>
        </p:txBody>
      </p:sp>
      <p:sp>
        <p:nvSpPr>
          <p:cNvPr id="4" name="Date Placeholder 3"/>
          <p:cNvSpPr>
            <a:spLocks noGrp="1"/>
          </p:cNvSpPr>
          <p:nvPr>
            <p:ph type="dt" sz="half" idx="10"/>
          </p:nvPr>
        </p:nvSpPr>
        <p:spPr/>
        <p:txBody>
          <a:bodyPr/>
          <a:lstStyle>
            <a:lvl1pPr>
              <a:defRPr/>
            </a:lvl1pPr>
          </a:lstStyle>
          <a:p>
            <a:pPr>
              <a:defRPr/>
            </a:pPr>
            <a:fld id="{8FE0A1B8-C583-4B01-B343-E38E58F13302}"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3BF6CFC-F0D6-40D1-97CC-3A0D73D8C6A4}" type="slidenum">
              <a:rPr lang="en-US" smtClean="0"/>
              <a:pPr>
                <a:defRPr/>
              </a:pPr>
              <a:t>‹#›</a:t>
            </a:fld>
            <a:endParaRPr lang="en-US" dirty="0"/>
          </a:p>
        </p:txBody>
      </p:sp>
    </p:spTree>
  </p:cSld>
  <p:clrMapOvr>
    <a:masterClrMapping/>
  </p:clrMapOvr>
  <p:transition spd="med">
    <p:fade/>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947E0E05-42E4-4DD7-ACBB-E14578FE069E}"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30E3734-80E4-4892-87C2-FCFF29698F19}" type="slidenum">
              <a:rPr lang="en-US" smtClean="0"/>
              <a:pPr>
                <a:defRPr/>
              </a:pPr>
              <a:t>‹#›</a:t>
            </a:fld>
            <a:endParaRPr lang="en-US" dirty="0"/>
          </a:p>
        </p:txBody>
      </p:sp>
    </p:spTree>
  </p:cSld>
  <p:clrMapOvr>
    <a:masterClrMapping/>
  </p:clrMapOvr>
  <p:transition spd="med">
    <p:fade/>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CA"/>
          </a:p>
        </p:txBody>
      </p:sp>
      <p:sp>
        <p:nvSpPr>
          <p:cNvPr id="3" name="Text Placeholder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10315" indent="0">
              <a:buNone/>
              <a:defRPr sz="2000">
                <a:solidFill>
                  <a:schemeClr val="tx1">
                    <a:tint val="75000"/>
                  </a:schemeClr>
                </a:solidFill>
              </a:defRPr>
            </a:lvl2pPr>
            <a:lvl3pPr marL="1020639" indent="0">
              <a:buNone/>
              <a:defRPr sz="1800">
                <a:solidFill>
                  <a:schemeClr val="tx1">
                    <a:tint val="75000"/>
                  </a:schemeClr>
                </a:solidFill>
              </a:defRPr>
            </a:lvl3pPr>
            <a:lvl4pPr marL="1530959" indent="0">
              <a:buNone/>
              <a:defRPr sz="1500">
                <a:solidFill>
                  <a:schemeClr val="tx1">
                    <a:tint val="75000"/>
                  </a:schemeClr>
                </a:solidFill>
              </a:defRPr>
            </a:lvl4pPr>
            <a:lvl5pPr marL="2041281" indent="0">
              <a:buNone/>
              <a:defRPr sz="1500">
                <a:solidFill>
                  <a:schemeClr val="tx1">
                    <a:tint val="75000"/>
                  </a:schemeClr>
                </a:solidFill>
              </a:defRPr>
            </a:lvl5pPr>
            <a:lvl6pPr marL="2551615" indent="0">
              <a:buNone/>
              <a:defRPr sz="1500">
                <a:solidFill>
                  <a:schemeClr val="tx1">
                    <a:tint val="75000"/>
                  </a:schemeClr>
                </a:solidFill>
              </a:defRPr>
            </a:lvl6pPr>
            <a:lvl7pPr marL="3061916" indent="0">
              <a:buNone/>
              <a:defRPr sz="1500">
                <a:solidFill>
                  <a:schemeClr val="tx1">
                    <a:tint val="75000"/>
                  </a:schemeClr>
                </a:solidFill>
              </a:defRPr>
            </a:lvl7pPr>
            <a:lvl8pPr marL="3572235" indent="0">
              <a:buNone/>
              <a:defRPr sz="1500">
                <a:solidFill>
                  <a:schemeClr val="tx1">
                    <a:tint val="75000"/>
                  </a:schemeClr>
                </a:solidFill>
              </a:defRPr>
            </a:lvl8pPr>
            <a:lvl9pPr marL="4082561"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0D744EF-3CA0-47CB-B6EC-1AD929EA6E6D}"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B99DD32-516F-4108-9A0A-8C689C45AE6F}" type="slidenum">
              <a:rPr lang="en-US" smtClean="0"/>
              <a:pPr>
                <a:defRPr/>
              </a:pPr>
              <a:t>‹#›</a:t>
            </a:fld>
            <a:endParaRPr lang="en-US" dirty="0"/>
          </a:p>
        </p:txBody>
      </p:sp>
    </p:spTree>
  </p:cSld>
  <p:clrMapOvr>
    <a:masterClrMapping/>
  </p:clrMapOvr>
  <p:transition spd="med">
    <p:fade/>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sz="half" idx="1"/>
          </p:nvPr>
        </p:nvSpPr>
        <p:spPr>
          <a:xfrm>
            <a:off x="457200" y="1200296"/>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Content Placeholder 3"/>
          <p:cNvSpPr>
            <a:spLocks noGrp="1"/>
          </p:cNvSpPr>
          <p:nvPr>
            <p:ph sz="half" idx="2"/>
          </p:nvPr>
        </p:nvSpPr>
        <p:spPr>
          <a:xfrm>
            <a:off x="4648200" y="1200296"/>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Date Placeholder 3"/>
          <p:cNvSpPr>
            <a:spLocks noGrp="1"/>
          </p:cNvSpPr>
          <p:nvPr>
            <p:ph type="dt" sz="half" idx="10"/>
          </p:nvPr>
        </p:nvSpPr>
        <p:spPr/>
        <p:txBody>
          <a:bodyPr/>
          <a:lstStyle>
            <a:lvl1pPr>
              <a:defRPr/>
            </a:lvl1pPr>
          </a:lstStyle>
          <a:p>
            <a:pPr>
              <a:defRPr/>
            </a:pPr>
            <a:fld id="{B1252BF7-BD2B-4A68-B62F-1FB90F1FDB0E}"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6F9C64F-9A11-4848-91D6-6042D77D0FEF}" type="slidenum">
              <a:rPr lang="en-US" smtClean="0"/>
              <a:pPr>
                <a:defRPr/>
              </a:pPr>
              <a:t>‹#›</a:t>
            </a:fld>
            <a:endParaRPr lang="en-US" dirty="0"/>
          </a:p>
        </p:txBody>
      </p:sp>
    </p:spTree>
  </p:cSld>
  <p:clrMapOvr>
    <a:masterClrMapping/>
  </p:clrMapOvr>
  <p:transition spd="med">
    <p:fade/>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4"/>
            <a:ext cx="8229600" cy="1143000"/>
          </a:xfrm>
        </p:spPr>
        <p:txBody>
          <a:bodyPr/>
          <a:lstStyle>
            <a:lvl1pPr>
              <a:defRPr/>
            </a:lvl1pPr>
          </a:lstStyle>
          <a:p>
            <a:r>
              <a:rPr lang="en-US" smtClean="0"/>
              <a:t>Click to edit Master title style</a:t>
            </a:r>
            <a:endParaRPr lang="fr-CA"/>
          </a:p>
        </p:txBody>
      </p:sp>
      <p:sp>
        <p:nvSpPr>
          <p:cNvPr id="3" name="Text Placeholder 2"/>
          <p:cNvSpPr>
            <a:spLocks noGrp="1"/>
          </p:cNvSpPr>
          <p:nvPr>
            <p:ph type="body" idx="1"/>
          </p:nvPr>
        </p:nvSpPr>
        <p:spPr>
          <a:xfrm>
            <a:off x="457201" y="1535121"/>
            <a:ext cx="4040188" cy="639763"/>
          </a:xfrm>
        </p:spPr>
        <p:txBody>
          <a:bodyPr anchor="b"/>
          <a:lstStyle>
            <a:lvl1pPr marL="0" indent="0">
              <a:buNone/>
              <a:defRPr sz="2700" b="1"/>
            </a:lvl1pPr>
            <a:lvl2pPr marL="510315" indent="0">
              <a:buNone/>
              <a:defRPr sz="2300" b="1"/>
            </a:lvl2pPr>
            <a:lvl3pPr marL="1020639" indent="0">
              <a:buNone/>
              <a:defRPr sz="2000" b="1"/>
            </a:lvl3pPr>
            <a:lvl4pPr marL="1530959" indent="0">
              <a:buNone/>
              <a:defRPr sz="1800" b="1"/>
            </a:lvl4pPr>
            <a:lvl5pPr marL="2041281" indent="0">
              <a:buNone/>
              <a:defRPr sz="1800" b="1"/>
            </a:lvl5pPr>
            <a:lvl6pPr marL="2551615" indent="0">
              <a:buNone/>
              <a:defRPr sz="1800" b="1"/>
            </a:lvl6pPr>
            <a:lvl7pPr marL="3061916" indent="0">
              <a:buNone/>
              <a:defRPr sz="1800" b="1"/>
            </a:lvl7pPr>
            <a:lvl8pPr marL="3572235" indent="0">
              <a:buNone/>
              <a:defRPr sz="1800" b="1"/>
            </a:lvl8pPr>
            <a:lvl9pPr marL="4082561"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Text Placeholder 4"/>
          <p:cNvSpPr>
            <a:spLocks noGrp="1"/>
          </p:cNvSpPr>
          <p:nvPr>
            <p:ph type="body" sz="quarter" idx="3"/>
          </p:nvPr>
        </p:nvSpPr>
        <p:spPr>
          <a:xfrm>
            <a:off x="4645092" y="1535121"/>
            <a:ext cx="4041775" cy="639763"/>
          </a:xfrm>
        </p:spPr>
        <p:txBody>
          <a:bodyPr anchor="b"/>
          <a:lstStyle>
            <a:lvl1pPr marL="0" indent="0">
              <a:buNone/>
              <a:defRPr sz="2700" b="1"/>
            </a:lvl1pPr>
            <a:lvl2pPr marL="510315" indent="0">
              <a:buNone/>
              <a:defRPr sz="2300" b="1"/>
            </a:lvl2pPr>
            <a:lvl3pPr marL="1020639" indent="0">
              <a:buNone/>
              <a:defRPr sz="2000" b="1"/>
            </a:lvl3pPr>
            <a:lvl4pPr marL="1530959" indent="0">
              <a:buNone/>
              <a:defRPr sz="1800" b="1"/>
            </a:lvl4pPr>
            <a:lvl5pPr marL="2041281" indent="0">
              <a:buNone/>
              <a:defRPr sz="1800" b="1"/>
            </a:lvl5pPr>
            <a:lvl6pPr marL="2551615" indent="0">
              <a:buNone/>
              <a:defRPr sz="1800" b="1"/>
            </a:lvl6pPr>
            <a:lvl7pPr marL="3061916" indent="0">
              <a:buNone/>
              <a:defRPr sz="1800" b="1"/>
            </a:lvl7pPr>
            <a:lvl8pPr marL="3572235" indent="0">
              <a:buNone/>
              <a:defRPr sz="1800" b="1"/>
            </a:lvl8pPr>
            <a:lvl9pPr marL="4082561"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Date Placeholder 3"/>
          <p:cNvSpPr>
            <a:spLocks noGrp="1"/>
          </p:cNvSpPr>
          <p:nvPr>
            <p:ph type="dt" sz="half" idx="10"/>
          </p:nvPr>
        </p:nvSpPr>
        <p:spPr/>
        <p:txBody>
          <a:bodyPr/>
          <a:lstStyle>
            <a:lvl1pPr>
              <a:defRPr/>
            </a:lvl1pPr>
          </a:lstStyle>
          <a:p>
            <a:pPr>
              <a:defRPr/>
            </a:pPr>
            <a:fld id="{DFE3AE49-BE95-4440-A4A8-13D08AE9A52F}" type="datetimeFigureOut">
              <a:rPr lang="en-US" smtClean="0"/>
              <a:pPr>
                <a:defRPr/>
              </a:pPr>
              <a:t>04/16/2012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656B0F94-063D-46C9-8945-F3984324D69B}" type="slidenum">
              <a:rPr lang="en-US" smtClean="0"/>
              <a:pPr>
                <a:defRPr/>
              </a:pPr>
              <a:t>‹#›</a:t>
            </a:fld>
            <a:endParaRPr lang="en-US" dirty="0"/>
          </a:p>
        </p:txBody>
      </p:sp>
    </p:spTree>
  </p:cSld>
  <p:clrMapOvr>
    <a:masterClrMapping/>
  </p:clrMapOvr>
  <p:transition spd="med">
    <p:fade/>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Date Placeholder 3"/>
          <p:cNvSpPr>
            <a:spLocks noGrp="1"/>
          </p:cNvSpPr>
          <p:nvPr>
            <p:ph type="dt" sz="half" idx="10"/>
          </p:nvPr>
        </p:nvSpPr>
        <p:spPr/>
        <p:txBody>
          <a:bodyPr/>
          <a:lstStyle>
            <a:lvl1pPr>
              <a:defRPr/>
            </a:lvl1pPr>
          </a:lstStyle>
          <a:p>
            <a:pPr>
              <a:defRPr/>
            </a:pPr>
            <a:fld id="{127B55DF-CCA3-4F2E-A9FA-41DD4912FCED}" type="datetimeFigureOut">
              <a:rPr lang="en-US" smtClean="0"/>
              <a:pPr>
                <a:defRPr/>
              </a:pPr>
              <a:t>04/16/2012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685A844-50EC-4A8B-950C-BD55A7F6D944}" type="slidenum">
              <a:rPr lang="en-US" smtClean="0"/>
              <a:pPr>
                <a:defRPr/>
              </a:pPr>
              <a:t>‹#›</a:t>
            </a:fld>
            <a:endParaRPr lang="en-US" dirty="0"/>
          </a:p>
        </p:txBody>
      </p:sp>
    </p:spTree>
  </p:cSld>
  <p:clrMapOvr>
    <a:masterClrMapping/>
  </p:clrMapOvr>
  <p:transition spd="med">
    <p:fade/>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AE8F2D8-9D69-4D78-A8F6-F54796713576}" type="datetimeFigureOut">
              <a:rPr lang="en-US" smtClean="0"/>
              <a:pPr>
                <a:defRPr/>
              </a:pPr>
              <a:t>04/16/2012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CD4ACDA-C3F5-4882-9635-04C967939ED0}" type="slidenum">
              <a:rPr lang="en-US" smtClean="0"/>
              <a:pPr>
                <a:defRPr/>
              </a:pPr>
              <a:t>‹#›</a:t>
            </a:fld>
            <a:endParaRPr lang="en-US" dirty="0"/>
          </a:p>
        </p:txBody>
      </p:sp>
    </p:spTree>
  </p:cSld>
  <p:clrMapOvr>
    <a:masterClrMapping/>
  </p:clrMapOvr>
  <p:transition spd="med">
    <p:fade/>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24" y="273193"/>
            <a:ext cx="3008313" cy="1162051"/>
          </a:xfrm>
        </p:spPr>
        <p:txBody>
          <a:bodyPr anchor="b"/>
          <a:lstStyle>
            <a:lvl1pPr algn="l">
              <a:defRPr sz="2300" b="1"/>
            </a:lvl1pPr>
          </a:lstStyle>
          <a:p>
            <a:r>
              <a:rPr lang="en-US" smtClean="0"/>
              <a:t>Click to edit Master title style</a:t>
            </a:r>
            <a:endParaRPr lang="fr-CA"/>
          </a:p>
        </p:txBody>
      </p:sp>
      <p:sp>
        <p:nvSpPr>
          <p:cNvPr id="3" name="Content Placeholder 2"/>
          <p:cNvSpPr>
            <a:spLocks noGrp="1"/>
          </p:cNvSpPr>
          <p:nvPr>
            <p:ph idx="1"/>
          </p:nvPr>
        </p:nvSpPr>
        <p:spPr>
          <a:xfrm>
            <a:off x="3575051" y="27307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Text Placeholder 3"/>
          <p:cNvSpPr>
            <a:spLocks noGrp="1"/>
          </p:cNvSpPr>
          <p:nvPr>
            <p:ph type="body" sz="half" idx="2"/>
          </p:nvPr>
        </p:nvSpPr>
        <p:spPr>
          <a:xfrm>
            <a:off x="457224" y="1435111"/>
            <a:ext cx="3008313" cy="4691064"/>
          </a:xfrm>
        </p:spPr>
        <p:txBody>
          <a:bodyPr/>
          <a:lstStyle>
            <a:lvl1pPr marL="0" indent="0">
              <a:buNone/>
              <a:defRPr sz="1500"/>
            </a:lvl1pPr>
            <a:lvl2pPr marL="510315" indent="0">
              <a:buNone/>
              <a:defRPr sz="1400"/>
            </a:lvl2pPr>
            <a:lvl3pPr marL="1020639" indent="0">
              <a:buNone/>
              <a:defRPr sz="1100"/>
            </a:lvl3pPr>
            <a:lvl4pPr marL="1530959" indent="0">
              <a:buNone/>
              <a:defRPr sz="1000"/>
            </a:lvl4pPr>
            <a:lvl5pPr marL="2041281" indent="0">
              <a:buNone/>
              <a:defRPr sz="1000"/>
            </a:lvl5pPr>
            <a:lvl6pPr marL="2551615" indent="0">
              <a:buNone/>
              <a:defRPr sz="1000"/>
            </a:lvl6pPr>
            <a:lvl7pPr marL="3061916" indent="0">
              <a:buNone/>
              <a:defRPr sz="1000"/>
            </a:lvl7pPr>
            <a:lvl8pPr marL="3572235" indent="0">
              <a:buNone/>
              <a:defRPr sz="1000"/>
            </a:lvl8pPr>
            <a:lvl9pPr marL="4082561"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7F6D082-68EF-4A77-A1F0-7DADF366D0E5}"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CA09DFB-F742-410D-824E-38904B9C8C80}" type="slidenum">
              <a:rPr lang="en-US" smtClean="0"/>
              <a:pPr>
                <a:defRPr/>
              </a:pPr>
              <a:t>‹#›</a:t>
            </a:fld>
            <a:endParaRPr lang="en-US" dirty="0"/>
          </a:p>
        </p:txBody>
      </p:sp>
    </p:spTree>
  </p:cSld>
  <p:clrMapOvr>
    <a:masterClrMapping/>
  </p:clrMapOvr>
  <p:transition spd="med">
    <p:fade/>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745"/>
            <a:ext cx="5486400" cy="566739"/>
          </a:xfrm>
        </p:spPr>
        <p:txBody>
          <a:bodyPr anchor="b"/>
          <a:lstStyle>
            <a:lvl1pPr algn="l">
              <a:defRPr sz="2300" b="1"/>
            </a:lvl1pPr>
          </a:lstStyle>
          <a:p>
            <a:r>
              <a:rPr lang="en-US" smtClean="0"/>
              <a:t>Click to edit Master title style</a:t>
            </a:r>
            <a:endParaRPr lang="fr-CA"/>
          </a:p>
        </p:txBody>
      </p:sp>
      <p:sp>
        <p:nvSpPr>
          <p:cNvPr id="3" name="Picture Placeholder 2"/>
          <p:cNvSpPr>
            <a:spLocks noGrp="1"/>
          </p:cNvSpPr>
          <p:nvPr>
            <p:ph type="pic" idx="1"/>
          </p:nvPr>
        </p:nvSpPr>
        <p:spPr>
          <a:xfrm>
            <a:off x="1792288" y="612776"/>
            <a:ext cx="5486400" cy="4114800"/>
          </a:xfrm>
        </p:spPr>
        <p:txBody>
          <a:bodyPr rtlCol="0">
            <a:normAutofit/>
          </a:bodyPr>
          <a:lstStyle>
            <a:lvl1pPr marL="0" indent="0">
              <a:buNone/>
              <a:defRPr sz="3600"/>
            </a:lvl1pPr>
            <a:lvl2pPr marL="510315" indent="0">
              <a:buNone/>
              <a:defRPr sz="3200"/>
            </a:lvl2pPr>
            <a:lvl3pPr marL="1020639" indent="0">
              <a:buNone/>
              <a:defRPr sz="2700"/>
            </a:lvl3pPr>
            <a:lvl4pPr marL="1530959" indent="0">
              <a:buNone/>
              <a:defRPr sz="2300"/>
            </a:lvl4pPr>
            <a:lvl5pPr marL="2041281" indent="0">
              <a:buNone/>
              <a:defRPr sz="2300"/>
            </a:lvl5pPr>
            <a:lvl6pPr marL="2551615" indent="0">
              <a:buNone/>
              <a:defRPr sz="2300"/>
            </a:lvl6pPr>
            <a:lvl7pPr marL="3061916" indent="0">
              <a:buNone/>
              <a:defRPr sz="2300"/>
            </a:lvl7pPr>
            <a:lvl8pPr marL="3572235" indent="0">
              <a:buNone/>
              <a:defRPr sz="2300"/>
            </a:lvl8pPr>
            <a:lvl9pPr marL="4082561" indent="0">
              <a:buNone/>
              <a:defRPr sz="2300"/>
            </a:lvl9pPr>
          </a:lstStyle>
          <a:p>
            <a:pPr lvl="0"/>
            <a:r>
              <a:rPr lang="en-US" noProof="0" dirty="0" smtClean="0"/>
              <a:t>Click icon to add picture</a:t>
            </a:r>
            <a:endParaRPr lang="fr-CA" noProof="0" dirty="0" smtClean="0"/>
          </a:p>
        </p:txBody>
      </p:sp>
      <p:sp>
        <p:nvSpPr>
          <p:cNvPr id="4" name="Text Placeholder 3"/>
          <p:cNvSpPr>
            <a:spLocks noGrp="1"/>
          </p:cNvSpPr>
          <p:nvPr>
            <p:ph type="body" sz="half" idx="2"/>
          </p:nvPr>
        </p:nvSpPr>
        <p:spPr>
          <a:xfrm>
            <a:off x="1792288" y="5367360"/>
            <a:ext cx="5486400" cy="804863"/>
          </a:xfrm>
        </p:spPr>
        <p:txBody>
          <a:bodyPr/>
          <a:lstStyle>
            <a:lvl1pPr marL="0" indent="0">
              <a:buNone/>
              <a:defRPr sz="1500"/>
            </a:lvl1pPr>
            <a:lvl2pPr marL="510315" indent="0">
              <a:buNone/>
              <a:defRPr sz="1400"/>
            </a:lvl2pPr>
            <a:lvl3pPr marL="1020639" indent="0">
              <a:buNone/>
              <a:defRPr sz="1100"/>
            </a:lvl3pPr>
            <a:lvl4pPr marL="1530959" indent="0">
              <a:buNone/>
              <a:defRPr sz="1000"/>
            </a:lvl4pPr>
            <a:lvl5pPr marL="2041281" indent="0">
              <a:buNone/>
              <a:defRPr sz="1000"/>
            </a:lvl5pPr>
            <a:lvl6pPr marL="2551615" indent="0">
              <a:buNone/>
              <a:defRPr sz="1000"/>
            </a:lvl6pPr>
            <a:lvl7pPr marL="3061916" indent="0">
              <a:buNone/>
              <a:defRPr sz="1000"/>
            </a:lvl7pPr>
            <a:lvl8pPr marL="3572235" indent="0">
              <a:buNone/>
              <a:defRPr sz="1000"/>
            </a:lvl8pPr>
            <a:lvl9pPr marL="4082561"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1BAEEC2-E370-4C53-8DDA-7C407726E263}"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17271B15-65A1-44E7-BD82-0DEB507168B8}" type="slidenum">
              <a:rPr lang="en-US" smtClean="0"/>
              <a:pPr>
                <a:defRPr/>
              </a:pPr>
              <a:t>‹#›</a:t>
            </a:fld>
            <a:endParaRPr lang="en-US" dirty="0"/>
          </a:p>
        </p:txBody>
      </p:sp>
    </p:spTree>
  </p:cSld>
  <p:clrMapOvr>
    <a:masterClrMapping/>
  </p:clrMapOvr>
  <p:transition spd="med">
    <p:fade/>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154B6BB4-EAF0-43D8-A729-3A0EDC7B478E}"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8872995-E3C1-411C-8EAB-BC7E0513635F}" type="slidenum">
              <a:rPr lang="en-US" smtClean="0"/>
              <a:pPr>
                <a:defRPr/>
              </a:pPr>
              <a:t>‹#›</a:t>
            </a:fld>
            <a:endParaRPr lang="en-US" dirty="0"/>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817"/>
            <a:ext cx="2057400" cy="5851525"/>
          </a:xfrm>
        </p:spPr>
        <p:txBody>
          <a:bodyPr vert="eaVert"/>
          <a:lstStyle/>
          <a:p>
            <a:r>
              <a:rPr lang="en-US" smtClean="0"/>
              <a:t>Click to edit Master title style</a:t>
            </a:r>
            <a:endParaRPr lang="fr-CA"/>
          </a:p>
        </p:txBody>
      </p:sp>
      <p:sp>
        <p:nvSpPr>
          <p:cNvPr id="3" name="Vertical Text Placeholder 2"/>
          <p:cNvSpPr>
            <a:spLocks noGrp="1"/>
          </p:cNvSpPr>
          <p:nvPr>
            <p:ph type="body" orient="vert" idx="1"/>
          </p:nvPr>
        </p:nvSpPr>
        <p:spPr>
          <a:xfrm>
            <a:off x="457200" y="274817"/>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735FE460-F222-42C8-B1BC-00C8629ED805}"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24CB793C-6445-4E78-9B2A-016B79C7D717}" type="slidenum">
              <a:rPr lang="en-US" smtClean="0"/>
              <a:pPr>
                <a:defRPr/>
              </a:pPr>
              <a:t>‹#›</a:t>
            </a:fld>
            <a:endParaRPr lang="en-US" dirty="0"/>
          </a:p>
        </p:txBody>
      </p:sp>
    </p:spTree>
  </p:cSld>
  <p:clrMapOvr>
    <a:masterClrMapping/>
  </p:clrMapOvr>
  <p:transition spd="med">
    <p:fade/>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81"/>
            <a:ext cx="2057400" cy="4387851"/>
          </a:xfrm>
        </p:spPr>
        <p:txBody>
          <a:bodyPr vert="eaVert"/>
          <a:lstStyle/>
          <a:p>
            <a:r>
              <a:rPr lang="en-US" smtClean="0"/>
              <a:t>Click to edit Master title style</a:t>
            </a:r>
            <a:endParaRPr lang="fr-CA"/>
          </a:p>
        </p:txBody>
      </p:sp>
      <p:sp>
        <p:nvSpPr>
          <p:cNvPr id="3" name="Vertical Text Placeholder 2"/>
          <p:cNvSpPr>
            <a:spLocks noGrp="1"/>
          </p:cNvSpPr>
          <p:nvPr>
            <p:ph type="body" orient="vert" idx="1"/>
          </p:nvPr>
        </p:nvSpPr>
        <p:spPr>
          <a:xfrm>
            <a:off x="457200" y="206381"/>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735FE460-F222-42C8-B1BC-00C8629ED805}"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4CB793C-6445-4E78-9B2A-016B79C7D717}" type="slidenum">
              <a:rPr lang="en-US" smtClean="0"/>
              <a:pPr>
                <a:defRPr/>
              </a:pPr>
              <a:t>‹#›</a:t>
            </a:fld>
            <a:endParaRPr lang="en-US" dirty="0"/>
          </a:p>
        </p:txBody>
      </p:sp>
    </p:spTree>
  </p:cSld>
  <p:clrMapOvr>
    <a:masterClrMapping/>
  </p:clrMapOvr>
  <p:transition spd="med">
    <p:fade/>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39"/>
            <a:ext cx="7772400" cy="1470025"/>
          </a:xfrm>
        </p:spPr>
        <p:txBody>
          <a:bodyPr/>
          <a:lstStyle/>
          <a:p>
            <a:r>
              <a:rPr lang="en-US" smtClean="0"/>
              <a:t>Click to edit Master title style</a:t>
            </a:r>
            <a:endParaRPr lang="en-US"/>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10409" indent="0" algn="ctr">
              <a:buNone/>
              <a:defRPr>
                <a:solidFill>
                  <a:schemeClr val="tx1">
                    <a:tint val="75000"/>
                  </a:schemeClr>
                </a:solidFill>
              </a:defRPr>
            </a:lvl2pPr>
            <a:lvl3pPr marL="1020825" indent="0" algn="ctr">
              <a:buNone/>
              <a:defRPr>
                <a:solidFill>
                  <a:schemeClr val="tx1">
                    <a:tint val="75000"/>
                  </a:schemeClr>
                </a:solidFill>
              </a:defRPr>
            </a:lvl3pPr>
            <a:lvl4pPr marL="1531239" indent="0" algn="ctr">
              <a:buNone/>
              <a:defRPr>
                <a:solidFill>
                  <a:schemeClr val="tx1">
                    <a:tint val="75000"/>
                  </a:schemeClr>
                </a:solidFill>
              </a:defRPr>
            </a:lvl4pPr>
            <a:lvl5pPr marL="2041653" indent="0" algn="ctr">
              <a:buNone/>
              <a:defRPr>
                <a:solidFill>
                  <a:schemeClr val="tx1">
                    <a:tint val="75000"/>
                  </a:schemeClr>
                </a:solidFill>
              </a:defRPr>
            </a:lvl5pPr>
            <a:lvl6pPr marL="2552081" indent="0" algn="ctr">
              <a:buNone/>
              <a:defRPr>
                <a:solidFill>
                  <a:schemeClr val="tx1">
                    <a:tint val="75000"/>
                  </a:schemeClr>
                </a:solidFill>
              </a:defRPr>
            </a:lvl6pPr>
            <a:lvl7pPr marL="3062475" indent="0" algn="ctr">
              <a:buNone/>
              <a:defRPr>
                <a:solidFill>
                  <a:schemeClr val="tx1">
                    <a:tint val="75000"/>
                  </a:schemeClr>
                </a:solidFill>
              </a:defRPr>
            </a:lvl7pPr>
            <a:lvl8pPr marL="3572887" indent="0" algn="ctr">
              <a:buNone/>
              <a:defRPr>
                <a:solidFill>
                  <a:schemeClr val="tx1">
                    <a:tint val="75000"/>
                  </a:schemeClr>
                </a:solidFill>
              </a:defRPr>
            </a:lvl8pPr>
            <a:lvl9pPr marL="4083305" indent="0" algn="ctr">
              <a:buNone/>
              <a:defRPr>
                <a:solidFill>
                  <a:schemeClr val="tx1">
                    <a:tint val="75000"/>
                  </a:schemeClr>
                </a:solidFill>
              </a:defRPr>
            </a:lvl9pPr>
          </a:lstStyle>
          <a:p>
            <a:r>
              <a:rPr lang="en-US" smtClean="0"/>
              <a:t>Click to edit Master subtitle style</a:t>
            </a:r>
            <a:endParaRPr lang="en-US"/>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en-US"/>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en-US"/>
          </a:p>
        </p:txBody>
      </p:sp>
      <p:sp>
        <p:nvSpPr>
          <p:cNvPr id="3" name="Espace réservé du texte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10409" indent="0">
              <a:buNone/>
              <a:defRPr sz="2000">
                <a:solidFill>
                  <a:schemeClr val="tx1">
                    <a:tint val="75000"/>
                  </a:schemeClr>
                </a:solidFill>
              </a:defRPr>
            </a:lvl2pPr>
            <a:lvl3pPr marL="1020825" indent="0">
              <a:buNone/>
              <a:defRPr sz="1800">
                <a:solidFill>
                  <a:schemeClr val="tx1">
                    <a:tint val="75000"/>
                  </a:schemeClr>
                </a:solidFill>
              </a:defRPr>
            </a:lvl3pPr>
            <a:lvl4pPr marL="1531239" indent="0">
              <a:buNone/>
              <a:defRPr sz="1500">
                <a:solidFill>
                  <a:schemeClr val="tx1">
                    <a:tint val="75000"/>
                  </a:schemeClr>
                </a:solidFill>
              </a:defRPr>
            </a:lvl4pPr>
            <a:lvl5pPr marL="2041653" indent="0">
              <a:buNone/>
              <a:defRPr sz="1500">
                <a:solidFill>
                  <a:schemeClr val="tx1">
                    <a:tint val="75000"/>
                  </a:schemeClr>
                </a:solidFill>
              </a:defRPr>
            </a:lvl5pPr>
            <a:lvl6pPr marL="2552081" indent="0">
              <a:buNone/>
              <a:defRPr sz="1500">
                <a:solidFill>
                  <a:schemeClr val="tx1">
                    <a:tint val="75000"/>
                  </a:schemeClr>
                </a:solidFill>
              </a:defRPr>
            </a:lvl6pPr>
            <a:lvl7pPr marL="3062475" indent="0">
              <a:buNone/>
              <a:defRPr sz="1500">
                <a:solidFill>
                  <a:schemeClr val="tx1">
                    <a:tint val="75000"/>
                  </a:schemeClr>
                </a:solidFill>
              </a:defRPr>
            </a:lvl7pPr>
            <a:lvl8pPr marL="3572887" indent="0">
              <a:buNone/>
              <a:defRPr sz="1500">
                <a:solidFill>
                  <a:schemeClr val="tx1">
                    <a:tint val="75000"/>
                  </a:schemeClr>
                </a:solidFill>
              </a:defRPr>
            </a:lvl8pPr>
            <a:lvl9pPr marL="4083305" indent="0">
              <a:buNone/>
              <a:defRPr sz="15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en-US"/>
          </a:p>
        </p:txBody>
      </p:sp>
      <p:sp>
        <p:nvSpPr>
          <p:cNvPr id="3" name="Espace réservé du contenu 2"/>
          <p:cNvSpPr>
            <a:spLocks noGrp="1"/>
          </p:cNvSpPr>
          <p:nvPr>
            <p:ph sz="half" idx="1"/>
          </p:nvPr>
        </p:nvSpPr>
        <p:spPr>
          <a:xfrm>
            <a:off x="457200" y="1200294"/>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u contenu 3"/>
          <p:cNvSpPr>
            <a:spLocks noGrp="1"/>
          </p:cNvSpPr>
          <p:nvPr>
            <p:ph sz="half" idx="2"/>
          </p:nvPr>
        </p:nvSpPr>
        <p:spPr>
          <a:xfrm>
            <a:off x="4648200" y="1200294"/>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4"/>
            <a:ext cx="8229600" cy="1143000"/>
          </a:xfrm>
        </p:spPr>
        <p:txBody>
          <a:bodyPr/>
          <a:lstStyle>
            <a:lvl1pPr>
              <a:defRPr/>
            </a:lvl1pPr>
          </a:lstStyle>
          <a:p>
            <a:r>
              <a:rPr lang="en-US" smtClean="0"/>
              <a:t>Click to edit Master title style</a:t>
            </a:r>
            <a:endParaRPr lang="en-US"/>
          </a:p>
        </p:txBody>
      </p:sp>
      <p:sp>
        <p:nvSpPr>
          <p:cNvPr id="3" name="Espace réservé du texte 2"/>
          <p:cNvSpPr>
            <a:spLocks noGrp="1"/>
          </p:cNvSpPr>
          <p:nvPr>
            <p:ph type="body" idx="1"/>
          </p:nvPr>
        </p:nvSpPr>
        <p:spPr>
          <a:xfrm>
            <a:off x="457201" y="1535121"/>
            <a:ext cx="4040188" cy="639763"/>
          </a:xfrm>
        </p:spPr>
        <p:txBody>
          <a:bodyPr anchor="b"/>
          <a:lstStyle>
            <a:lvl1pPr marL="0" indent="0">
              <a:buNone/>
              <a:defRPr sz="2700" b="1"/>
            </a:lvl1pPr>
            <a:lvl2pPr marL="510409" indent="0">
              <a:buNone/>
              <a:defRPr sz="2300" b="1"/>
            </a:lvl2pPr>
            <a:lvl3pPr marL="1020825" indent="0">
              <a:buNone/>
              <a:defRPr sz="2000" b="1"/>
            </a:lvl3pPr>
            <a:lvl4pPr marL="1531239" indent="0">
              <a:buNone/>
              <a:defRPr sz="1800" b="1"/>
            </a:lvl4pPr>
            <a:lvl5pPr marL="2041653" indent="0">
              <a:buNone/>
              <a:defRPr sz="1800" b="1"/>
            </a:lvl5pPr>
            <a:lvl6pPr marL="2552081" indent="0">
              <a:buNone/>
              <a:defRPr sz="1800" b="1"/>
            </a:lvl6pPr>
            <a:lvl7pPr marL="3062475" indent="0">
              <a:buNone/>
              <a:defRPr sz="1800" b="1"/>
            </a:lvl7pPr>
            <a:lvl8pPr marL="3572887" indent="0">
              <a:buNone/>
              <a:defRPr sz="1800" b="1"/>
            </a:lvl8pPr>
            <a:lvl9pPr marL="4083305" indent="0">
              <a:buNone/>
              <a:defRPr sz="1800" b="1"/>
            </a:lvl9pPr>
          </a:lstStyle>
          <a:p>
            <a:pPr lvl="0"/>
            <a:r>
              <a:rPr lang="en-US" smtClean="0"/>
              <a:t>Click to edit Master text styles</a:t>
            </a:r>
          </a:p>
        </p:txBody>
      </p:sp>
      <p:sp>
        <p:nvSpPr>
          <p:cNvPr id="4" name="Espace réservé du contenu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Espace réservé du texte 4"/>
          <p:cNvSpPr>
            <a:spLocks noGrp="1"/>
          </p:cNvSpPr>
          <p:nvPr>
            <p:ph type="body" sz="quarter" idx="3"/>
          </p:nvPr>
        </p:nvSpPr>
        <p:spPr>
          <a:xfrm>
            <a:off x="4645092" y="1535121"/>
            <a:ext cx="4041775" cy="639763"/>
          </a:xfrm>
        </p:spPr>
        <p:txBody>
          <a:bodyPr anchor="b"/>
          <a:lstStyle>
            <a:lvl1pPr marL="0" indent="0">
              <a:buNone/>
              <a:defRPr sz="2700" b="1"/>
            </a:lvl1pPr>
            <a:lvl2pPr marL="510409" indent="0">
              <a:buNone/>
              <a:defRPr sz="2300" b="1"/>
            </a:lvl2pPr>
            <a:lvl3pPr marL="1020825" indent="0">
              <a:buNone/>
              <a:defRPr sz="2000" b="1"/>
            </a:lvl3pPr>
            <a:lvl4pPr marL="1531239" indent="0">
              <a:buNone/>
              <a:defRPr sz="1800" b="1"/>
            </a:lvl4pPr>
            <a:lvl5pPr marL="2041653" indent="0">
              <a:buNone/>
              <a:defRPr sz="1800" b="1"/>
            </a:lvl5pPr>
            <a:lvl6pPr marL="2552081" indent="0">
              <a:buNone/>
              <a:defRPr sz="1800" b="1"/>
            </a:lvl6pPr>
            <a:lvl7pPr marL="3062475" indent="0">
              <a:buNone/>
              <a:defRPr sz="1800" b="1"/>
            </a:lvl7pPr>
            <a:lvl8pPr marL="3572887" indent="0">
              <a:buNone/>
              <a:defRPr sz="1800" b="1"/>
            </a:lvl8pPr>
            <a:lvl9pPr marL="4083305" indent="0">
              <a:buNone/>
              <a:defRPr sz="1800" b="1"/>
            </a:lvl9pPr>
          </a:lstStyle>
          <a:p>
            <a:pPr lvl="0"/>
            <a:r>
              <a:rPr lang="en-US" smtClean="0"/>
              <a:t>Click to edit Master text styles</a:t>
            </a:r>
          </a:p>
        </p:txBody>
      </p:sp>
      <p:sp>
        <p:nvSpPr>
          <p:cNvPr id="6" name="Espace réservé du contenu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Espace réservé du pied de page 4"/>
          <p:cNvSpPr>
            <a:spLocks noGrp="1"/>
          </p:cNvSpPr>
          <p:nvPr>
            <p:ph type="ftr" sz="quarter" idx="11"/>
          </p:nvPr>
        </p:nvSpPr>
        <p:spPr/>
        <p:txBody>
          <a:bodyPr/>
          <a:lstStyle>
            <a:lvl1pPr>
              <a:defRPr/>
            </a:lvl1pPr>
          </a:lstStyle>
          <a:p>
            <a:pPr>
              <a:defRPr/>
            </a:pPr>
            <a:endParaRPr lang="en-US" dirty="0"/>
          </a:p>
        </p:txBody>
      </p:sp>
      <p:sp>
        <p:nvSpPr>
          <p:cNvPr id="9"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en-US"/>
          </a:p>
        </p:txBody>
      </p:sp>
      <p:sp>
        <p:nvSpPr>
          <p:cNvPr id="3"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Espace réservé du pied de page 4"/>
          <p:cNvSpPr>
            <a:spLocks noGrp="1"/>
          </p:cNvSpPr>
          <p:nvPr>
            <p:ph type="ftr" sz="quarter" idx="11"/>
          </p:nvPr>
        </p:nvSpPr>
        <p:spPr/>
        <p:txBody>
          <a:bodyPr/>
          <a:lstStyle>
            <a:lvl1pPr>
              <a:defRPr/>
            </a:lvl1pPr>
          </a:lstStyle>
          <a:p>
            <a:pPr>
              <a:defRPr/>
            </a:pPr>
            <a:endParaRPr lang="en-US" dirty="0"/>
          </a:p>
        </p:txBody>
      </p:sp>
      <p:sp>
        <p:nvSpPr>
          <p:cNvPr id="5"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Espace réservé du pied de page 4"/>
          <p:cNvSpPr>
            <a:spLocks noGrp="1"/>
          </p:cNvSpPr>
          <p:nvPr>
            <p:ph type="ftr" sz="quarter" idx="11"/>
          </p:nvPr>
        </p:nvSpPr>
        <p:spPr/>
        <p:txBody>
          <a:bodyPr/>
          <a:lstStyle>
            <a:lvl1pPr>
              <a:defRPr/>
            </a:lvl1pPr>
          </a:lstStyle>
          <a:p>
            <a:pPr>
              <a:defRPr/>
            </a:pPr>
            <a:endParaRPr lang="en-US" dirty="0"/>
          </a:p>
        </p:txBody>
      </p:sp>
      <p:sp>
        <p:nvSpPr>
          <p:cNvPr id="4"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24" y="273191"/>
            <a:ext cx="3008313" cy="1162051"/>
          </a:xfrm>
        </p:spPr>
        <p:txBody>
          <a:bodyPr anchor="b"/>
          <a:lstStyle>
            <a:lvl1pPr algn="l">
              <a:defRPr sz="2300" b="1"/>
            </a:lvl1pPr>
          </a:lstStyle>
          <a:p>
            <a:r>
              <a:rPr lang="en-US" smtClean="0"/>
              <a:t>Click to edit Master title style</a:t>
            </a:r>
            <a:endParaRPr lang="en-US"/>
          </a:p>
        </p:txBody>
      </p:sp>
      <p:sp>
        <p:nvSpPr>
          <p:cNvPr id="3" name="Espace réservé du contenu 2"/>
          <p:cNvSpPr>
            <a:spLocks noGrp="1"/>
          </p:cNvSpPr>
          <p:nvPr>
            <p:ph idx="1"/>
          </p:nvPr>
        </p:nvSpPr>
        <p:spPr>
          <a:xfrm>
            <a:off x="3575051" y="27306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u texte 3"/>
          <p:cNvSpPr>
            <a:spLocks noGrp="1"/>
          </p:cNvSpPr>
          <p:nvPr>
            <p:ph type="body" sz="half" idx="2"/>
          </p:nvPr>
        </p:nvSpPr>
        <p:spPr>
          <a:xfrm>
            <a:off x="457224" y="1435111"/>
            <a:ext cx="3008313" cy="4691064"/>
          </a:xfrm>
        </p:spPr>
        <p:txBody>
          <a:bodyPr/>
          <a:lstStyle>
            <a:lvl1pPr marL="0" indent="0">
              <a:buNone/>
              <a:defRPr sz="1500"/>
            </a:lvl1pPr>
            <a:lvl2pPr marL="510409" indent="0">
              <a:buNone/>
              <a:defRPr sz="1400"/>
            </a:lvl2pPr>
            <a:lvl3pPr marL="1020825" indent="0">
              <a:buNone/>
              <a:defRPr sz="1100"/>
            </a:lvl3pPr>
            <a:lvl4pPr marL="1531239" indent="0">
              <a:buNone/>
              <a:defRPr sz="1000"/>
            </a:lvl4pPr>
            <a:lvl5pPr marL="2041653" indent="0">
              <a:buNone/>
              <a:defRPr sz="1000"/>
            </a:lvl5pPr>
            <a:lvl6pPr marL="2552081" indent="0">
              <a:buNone/>
              <a:defRPr sz="1000"/>
            </a:lvl6pPr>
            <a:lvl7pPr marL="3062475" indent="0">
              <a:buNone/>
              <a:defRPr sz="1000"/>
            </a:lvl7pPr>
            <a:lvl8pPr marL="3572887" indent="0">
              <a:buNone/>
              <a:defRPr sz="1000"/>
            </a:lvl8pPr>
            <a:lvl9pPr marL="4083305"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743"/>
            <a:ext cx="5486400" cy="566739"/>
          </a:xfrm>
        </p:spPr>
        <p:txBody>
          <a:bodyPr anchor="b"/>
          <a:lstStyle>
            <a:lvl1pPr algn="l">
              <a:defRPr sz="2300" b="1"/>
            </a:lvl1pPr>
          </a:lstStyle>
          <a:p>
            <a:r>
              <a:rPr lang="en-US" smtClean="0"/>
              <a:t>Click to edit Master title style</a:t>
            </a:r>
            <a:endParaRPr lang="en-US"/>
          </a:p>
        </p:txBody>
      </p:sp>
      <p:sp>
        <p:nvSpPr>
          <p:cNvPr id="3" name="Espace réservé pour une image  2"/>
          <p:cNvSpPr>
            <a:spLocks noGrp="1"/>
          </p:cNvSpPr>
          <p:nvPr>
            <p:ph type="pic" idx="1"/>
          </p:nvPr>
        </p:nvSpPr>
        <p:spPr>
          <a:xfrm>
            <a:off x="1792288" y="612776"/>
            <a:ext cx="5486400" cy="4114800"/>
          </a:xfrm>
        </p:spPr>
        <p:txBody>
          <a:bodyPr rtlCol="0">
            <a:normAutofit/>
          </a:bodyPr>
          <a:lstStyle>
            <a:lvl1pPr marL="0" indent="0">
              <a:buNone/>
              <a:defRPr sz="3600"/>
            </a:lvl1pPr>
            <a:lvl2pPr marL="510409" indent="0">
              <a:buNone/>
              <a:defRPr sz="3200"/>
            </a:lvl2pPr>
            <a:lvl3pPr marL="1020825" indent="0">
              <a:buNone/>
              <a:defRPr sz="2700"/>
            </a:lvl3pPr>
            <a:lvl4pPr marL="1531239" indent="0">
              <a:buNone/>
              <a:defRPr sz="2300"/>
            </a:lvl4pPr>
            <a:lvl5pPr marL="2041653" indent="0">
              <a:buNone/>
              <a:defRPr sz="2300"/>
            </a:lvl5pPr>
            <a:lvl6pPr marL="2552081" indent="0">
              <a:buNone/>
              <a:defRPr sz="2300"/>
            </a:lvl6pPr>
            <a:lvl7pPr marL="3062475" indent="0">
              <a:buNone/>
              <a:defRPr sz="2300"/>
            </a:lvl7pPr>
            <a:lvl8pPr marL="3572887" indent="0">
              <a:buNone/>
              <a:defRPr sz="2300"/>
            </a:lvl8pPr>
            <a:lvl9pPr marL="4083305" indent="0">
              <a:buNone/>
              <a:defRPr sz="2300"/>
            </a:lvl9pPr>
          </a:lstStyle>
          <a:p>
            <a:pPr lvl="0"/>
            <a:r>
              <a:rPr lang="en-US" noProof="0" dirty="0" smtClean="0"/>
              <a:t>Click icon to add picture</a:t>
            </a:r>
          </a:p>
        </p:txBody>
      </p:sp>
      <p:sp>
        <p:nvSpPr>
          <p:cNvPr id="4" name="Espace réservé du texte 3"/>
          <p:cNvSpPr>
            <a:spLocks noGrp="1"/>
          </p:cNvSpPr>
          <p:nvPr>
            <p:ph type="body" sz="half" idx="2"/>
          </p:nvPr>
        </p:nvSpPr>
        <p:spPr>
          <a:xfrm>
            <a:off x="1792288" y="5367352"/>
            <a:ext cx="5486400" cy="804863"/>
          </a:xfrm>
        </p:spPr>
        <p:txBody>
          <a:bodyPr/>
          <a:lstStyle>
            <a:lvl1pPr marL="0" indent="0">
              <a:buNone/>
              <a:defRPr sz="1500"/>
            </a:lvl1pPr>
            <a:lvl2pPr marL="510409" indent="0">
              <a:buNone/>
              <a:defRPr sz="1400"/>
            </a:lvl2pPr>
            <a:lvl3pPr marL="1020825" indent="0">
              <a:buNone/>
              <a:defRPr sz="1100"/>
            </a:lvl3pPr>
            <a:lvl4pPr marL="1531239" indent="0">
              <a:buNone/>
              <a:defRPr sz="1000"/>
            </a:lvl4pPr>
            <a:lvl5pPr marL="2041653" indent="0">
              <a:buNone/>
              <a:defRPr sz="1000"/>
            </a:lvl5pPr>
            <a:lvl6pPr marL="2552081" indent="0">
              <a:buNone/>
              <a:defRPr sz="1000"/>
            </a:lvl6pPr>
            <a:lvl7pPr marL="3062475" indent="0">
              <a:buNone/>
              <a:defRPr sz="1000"/>
            </a:lvl7pPr>
            <a:lvl8pPr marL="3572887" indent="0">
              <a:buNone/>
              <a:defRPr sz="1000"/>
            </a:lvl8pPr>
            <a:lvl9pPr marL="4083305"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8"/>
            <a:ext cx="7772400" cy="1470025"/>
          </a:xfrm>
        </p:spPr>
        <p:txBody>
          <a:bodyPr/>
          <a:lstStyle/>
          <a:p>
            <a:r>
              <a:rPr lang="en-US" smtClean="0"/>
              <a:t>Click to edit Master title style</a:t>
            </a:r>
            <a:endParaRPr lang="fr-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08454" indent="0" algn="ctr">
              <a:buNone/>
              <a:defRPr>
                <a:solidFill>
                  <a:schemeClr val="tx1">
                    <a:tint val="75000"/>
                  </a:schemeClr>
                </a:solidFill>
              </a:defRPr>
            </a:lvl2pPr>
            <a:lvl3pPr marL="1016923" indent="0" algn="ctr">
              <a:buNone/>
              <a:defRPr>
                <a:solidFill>
                  <a:schemeClr val="tx1">
                    <a:tint val="75000"/>
                  </a:schemeClr>
                </a:solidFill>
              </a:defRPr>
            </a:lvl3pPr>
            <a:lvl4pPr marL="1525386" indent="0" algn="ctr">
              <a:buNone/>
              <a:defRPr>
                <a:solidFill>
                  <a:schemeClr val="tx1">
                    <a:tint val="75000"/>
                  </a:schemeClr>
                </a:solidFill>
              </a:defRPr>
            </a:lvl4pPr>
            <a:lvl5pPr marL="2033849" indent="0" algn="ctr">
              <a:buNone/>
              <a:defRPr>
                <a:solidFill>
                  <a:schemeClr val="tx1">
                    <a:tint val="75000"/>
                  </a:schemeClr>
                </a:solidFill>
              </a:defRPr>
            </a:lvl5pPr>
            <a:lvl6pPr marL="2542311" indent="0" algn="ctr">
              <a:buNone/>
              <a:defRPr>
                <a:solidFill>
                  <a:schemeClr val="tx1">
                    <a:tint val="75000"/>
                  </a:schemeClr>
                </a:solidFill>
              </a:defRPr>
            </a:lvl6pPr>
            <a:lvl7pPr marL="3050760" indent="0" algn="ctr">
              <a:buNone/>
              <a:defRPr>
                <a:solidFill>
                  <a:schemeClr val="tx1">
                    <a:tint val="75000"/>
                  </a:schemeClr>
                </a:solidFill>
              </a:defRPr>
            </a:lvl7pPr>
            <a:lvl8pPr marL="3559221" indent="0" algn="ctr">
              <a:buNone/>
              <a:defRPr>
                <a:solidFill>
                  <a:schemeClr val="tx1">
                    <a:tint val="75000"/>
                  </a:schemeClr>
                </a:solidFill>
              </a:defRPr>
            </a:lvl8pPr>
            <a:lvl9pPr marL="4067689" indent="0" algn="ctr">
              <a:buNone/>
              <a:defRPr>
                <a:solidFill>
                  <a:schemeClr val="tx1">
                    <a:tint val="75000"/>
                  </a:schemeClr>
                </a:solidFill>
              </a:defRPr>
            </a:lvl9pPr>
          </a:lstStyle>
          <a:p>
            <a:r>
              <a:rPr lang="en-US" smtClean="0"/>
              <a:t>Click to edit Master subtitle style</a:t>
            </a:r>
            <a:endParaRPr lang="fr-CA"/>
          </a:p>
        </p:txBody>
      </p:sp>
      <p:sp>
        <p:nvSpPr>
          <p:cNvPr id="4" name="Date Placeholder 3"/>
          <p:cNvSpPr>
            <a:spLocks noGrp="1"/>
          </p:cNvSpPr>
          <p:nvPr>
            <p:ph type="dt" sz="half" idx="10"/>
          </p:nvPr>
        </p:nvSpPr>
        <p:spPr/>
        <p:txBody>
          <a:bodyPr/>
          <a:lstStyle>
            <a:lvl1pPr>
              <a:defRPr/>
            </a:lvl1pPr>
          </a:lstStyle>
          <a:p>
            <a:pPr>
              <a:defRPr/>
            </a:pPr>
            <a:fld id="{8FE0A1B8-C583-4B01-B343-E38E58F13302}"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3BF6CFC-F0D6-40D1-97CC-3A0D73D8C6A4}" type="slidenum">
              <a:rPr lang="en-US" smtClean="0"/>
              <a:pPr>
                <a:defRPr/>
              </a:pPr>
              <a:t>‹#›</a:t>
            </a:fld>
            <a:endParaRPr lang="en-US" dirty="0"/>
          </a:p>
        </p:txBody>
      </p:sp>
    </p:spTree>
  </p:cSld>
  <p:clrMapOvr>
    <a:masterClrMapping/>
  </p:clrMapOvr>
  <p:transition spd="med">
    <p:fade/>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en-US"/>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06381"/>
            <a:ext cx="2057400" cy="4387851"/>
          </a:xfrm>
        </p:spPr>
        <p:txBody>
          <a:bodyPr vert="eaVert"/>
          <a:lstStyle/>
          <a:p>
            <a:r>
              <a:rPr lang="en-US" smtClean="0"/>
              <a:t>Click to edit Master title style</a:t>
            </a:r>
            <a:endParaRPr lang="en-US"/>
          </a:p>
        </p:txBody>
      </p:sp>
      <p:sp>
        <p:nvSpPr>
          <p:cNvPr id="3" name="Espace réservé du texte vertical 2"/>
          <p:cNvSpPr>
            <a:spLocks noGrp="1"/>
          </p:cNvSpPr>
          <p:nvPr>
            <p:ph type="body" orient="vert" idx="1"/>
          </p:nvPr>
        </p:nvSpPr>
        <p:spPr>
          <a:xfrm>
            <a:off x="457200" y="206381"/>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2"/>
            <a:ext cx="7772400" cy="1470025"/>
          </a:xfrm>
        </p:spPr>
        <p:txBody>
          <a:bodyPr/>
          <a:lstStyle/>
          <a:p>
            <a:r>
              <a:rPr lang="en-US" smtClean="0"/>
              <a:t>Click to edit Master title style</a:t>
            </a:r>
            <a:endParaRPr lang="fr-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510501" indent="0" algn="ctr">
              <a:buNone/>
              <a:defRPr/>
            </a:lvl2pPr>
            <a:lvl3pPr marL="1021012" indent="0" algn="ctr">
              <a:buNone/>
              <a:defRPr/>
            </a:lvl3pPr>
            <a:lvl4pPr marL="1531518" indent="0" algn="ctr">
              <a:buNone/>
              <a:defRPr/>
            </a:lvl4pPr>
            <a:lvl5pPr marL="2042026" indent="0" algn="ctr">
              <a:buNone/>
              <a:defRPr/>
            </a:lvl5pPr>
            <a:lvl6pPr marL="2552547" indent="0" algn="ctr">
              <a:buNone/>
              <a:defRPr/>
            </a:lvl6pPr>
            <a:lvl7pPr marL="3063034" indent="0" algn="ctr">
              <a:buNone/>
              <a:defRPr/>
            </a:lvl7pPr>
            <a:lvl8pPr marL="3573539" indent="0" algn="ctr">
              <a:buNone/>
              <a:defRPr/>
            </a:lvl8pPr>
            <a:lvl9pPr marL="4084051" indent="0" algn="ctr">
              <a:buNone/>
              <a:defRPr/>
            </a:lvl9pPr>
          </a:lstStyle>
          <a:p>
            <a:r>
              <a:rPr lang="en-US" smtClean="0"/>
              <a:t>Click to edit Master subtitle style</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8FE0A1B8-C583-4B01-B343-E38E58F13302}"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3BF6CFC-F0D6-40D1-97CC-3A0D73D8C6A4}" type="slidenum">
              <a:rPr lang="en-US" smtClean="0"/>
              <a:pPr>
                <a:defRPr/>
              </a:pPr>
              <a:t>‹#›</a:t>
            </a:fld>
            <a:endParaRPr lang="en-US" dirty="0"/>
          </a:p>
        </p:txBody>
      </p:sp>
    </p:spTree>
  </p:cSld>
  <p:clrMapOvr>
    <a:masterClrMapping/>
  </p:clrMapOvr>
  <p:transition spd="med">
    <p:fade/>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947E0E05-42E4-4DD7-ACBB-E14578FE069E}"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30E3734-80E4-4892-87C2-FCFF29698F19}" type="slidenum">
              <a:rPr lang="en-US" smtClean="0"/>
              <a:pPr>
                <a:defRPr/>
              </a:pPr>
              <a:t>‹#›</a:t>
            </a:fld>
            <a:endParaRPr lang="en-US" dirty="0"/>
          </a:p>
        </p:txBody>
      </p:sp>
    </p:spTree>
  </p:cSld>
  <p:clrMapOvr>
    <a:masterClrMapping/>
  </p:clrMapOvr>
  <p:transition spd="med">
    <p:fade/>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CA"/>
          </a:p>
        </p:txBody>
      </p:sp>
      <p:sp>
        <p:nvSpPr>
          <p:cNvPr id="3" name="Text Placeholder 2"/>
          <p:cNvSpPr>
            <a:spLocks noGrp="1"/>
          </p:cNvSpPr>
          <p:nvPr>
            <p:ph type="body" idx="1"/>
          </p:nvPr>
        </p:nvSpPr>
        <p:spPr>
          <a:xfrm>
            <a:off x="722313" y="2906720"/>
            <a:ext cx="7772400" cy="1500188"/>
          </a:xfrm>
        </p:spPr>
        <p:txBody>
          <a:bodyPr anchor="b"/>
          <a:lstStyle>
            <a:lvl1pPr marL="0" indent="0">
              <a:buNone/>
              <a:defRPr sz="2300"/>
            </a:lvl1pPr>
            <a:lvl2pPr marL="510501" indent="0">
              <a:buNone/>
              <a:defRPr sz="2000"/>
            </a:lvl2pPr>
            <a:lvl3pPr marL="1021012" indent="0">
              <a:buNone/>
              <a:defRPr sz="1800"/>
            </a:lvl3pPr>
            <a:lvl4pPr marL="1531518" indent="0">
              <a:buNone/>
              <a:defRPr sz="1500"/>
            </a:lvl4pPr>
            <a:lvl5pPr marL="2042026" indent="0">
              <a:buNone/>
              <a:defRPr sz="1500"/>
            </a:lvl5pPr>
            <a:lvl6pPr marL="2552547" indent="0">
              <a:buNone/>
              <a:defRPr sz="1500"/>
            </a:lvl6pPr>
            <a:lvl7pPr marL="3063034" indent="0">
              <a:buNone/>
              <a:defRPr sz="1500"/>
            </a:lvl7pPr>
            <a:lvl8pPr marL="3573539" indent="0">
              <a:buNone/>
              <a:defRPr sz="1500"/>
            </a:lvl8pPr>
            <a:lvl9pPr marL="4084051" indent="0">
              <a:buNone/>
              <a:defRPr sz="15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C0D744EF-3CA0-47CB-B6EC-1AD929EA6E6D}"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B99DD32-516F-4108-9A0A-8C689C45AE6F}" type="slidenum">
              <a:rPr lang="en-US" smtClean="0"/>
              <a:pPr>
                <a:defRPr/>
              </a:pPr>
              <a:t>‹#›</a:t>
            </a:fld>
            <a:endParaRPr lang="en-US" dirty="0"/>
          </a:p>
        </p:txBody>
      </p:sp>
    </p:spTree>
  </p:cSld>
  <p:clrMapOvr>
    <a:masterClrMapping/>
  </p:clrMapOvr>
  <p:transition spd="med">
    <p:fade/>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sz="half" idx="1"/>
          </p:nvPr>
        </p:nvSpPr>
        <p:spPr>
          <a:xfrm>
            <a:off x="457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Content Placeholder 3"/>
          <p:cNvSpPr>
            <a:spLocks noGrp="1"/>
          </p:cNvSpPr>
          <p:nvPr>
            <p:ph sz="half" idx="2"/>
          </p:nvPr>
        </p:nvSpPr>
        <p:spPr>
          <a:xfrm>
            <a:off x="4648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Rectangle 4"/>
          <p:cNvSpPr>
            <a:spLocks noGrp="1" noChangeArrowheads="1"/>
          </p:cNvSpPr>
          <p:nvPr>
            <p:ph type="dt" sz="half" idx="10"/>
          </p:nvPr>
        </p:nvSpPr>
        <p:spPr>
          <a:ln/>
        </p:spPr>
        <p:txBody>
          <a:bodyPr/>
          <a:lstStyle>
            <a:lvl1pPr>
              <a:defRPr/>
            </a:lvl1pPr>
          </a:lstStyle>
          <a:p>
            <a:pPr>
              <a:defRPr/>
            </a:pPr>
            <a:fld id="{B1252BF7-BD2B-4A68-B62F-1FB90F1FDB0E}" type="datetimeFigureOut">
              <a:rPr lang="en-US" smtClean="0"/>
              <a:pPr>
                <a:defRPr/>
              </a:pPr>
              <a:t>04/16/2012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F6F9C64F-9A11-4848-91D6-6042D77D0FEF}" type="slidenum">
              <a:rPr lang="en-US" smtClean="0"/>
              <a:pPr>
                <a:defRPr/>
              </a:pPr>
              <a:t>‹#›</a:t>
            </a:fld>
            <a:endParaRPr lang="en-US" dirty="0"/>
          </a:p>
        </p:txBody>
      </p:sp>
    </p:spTree>
  </p:cSld>
  <p:clrMapOvr>
    <a:masterClrMapping/>
  </p:clrMapOvr>
  <p:transition spd="med">
    <p:fade/>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r-CA"/>
          </a:p>
        </p:txBody>
      </p:sp>
      <p:sp>
        <p:nvSpPr>
          <p:cNvPr id="3" name="Text Placeholder 2"/>
          <p:cNvSpPr>
            <a:spLocks noGrp="1"/>
          </p:cNvSpPr>
          <p:nvPr>
            <p:ph type="body" idx="1"/>
          </p:nvPr>
        </p:nvSpPr>
        <p:spPr>
          <a:xfrm>
            <a:off x="457201" y="1535121"/>
            <a:ext cx="4040188" cy="639763"/>
          </a:xfrm>
        </p:spPr>
        <p:txBody>
          <a:bodyPr anchor="b"/>
          <a:lstStyle>
            <a:lvl1pPr marL="0" indent="0">
              <a:buNone/>
              <a:defRPr sz="2700" b="1"/>
            </a:lvl1pPr>
            <a:lvl2pPr marL="510501" indent="0">
              <a:buNone/>
              <a:defRPr sz="2300" b="1"/>
            </a:lvl2pPr>
            <a:lvl3pPr marL="1021012" indent="0">
              <a:buNone/>
              <a:defRPr sz="2000" b="1"/>
            </a:lvl3pPr>
            <a:lvl4pPr marL="1531518" indent="0">
              <a:buNone/>
              <a:defRPr sz="1800" b="1"/>
            </a:lvl4pPr>
            <a:lvl5pPr marL="2042026" indent="0">
              <a:buNone/>
              <a:defRPr sz="1800" b="1"/>
            </a:lvl5pPr>
            <a:lvl6pPr marL="2552547" indent="0">
              <a:buNone/>
              <a:defRPr sz="1800" b="1"/>
            </a:lvl6pPr>
            <a:lvl7pPr marL="3063034" indent="0">
              <a:buNone/>
              <a:defRPr sz="1800" b="1"/>
            </a:lvl7pPr>
            <a:lvl8pPr marL="3573539" indent="0">
              <a:buNone/>
              <a:defRPr sz="1800" b="1"/>
            </a:lvl8pPr>
            <a:lvl9pPr marL="4084051"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Text Placeholder 4"/>
          <p:cNvSpPr>
            <a:spLocks noGrp="1"/>
          </p:cNvSpPr>
          <p:nvPr>
            <p:ph type="body" sz="quarter" idx="3"/>
          </p:nvPr>
        </p:nvSpPr>
        <p:spPr>
          <a:xfrm>
            <a:off x="4645092" y="1535121"/>
            <a:ext cx="4041775" cy="639763"/>
          </a:xfrm>
        </p:spPr>
        <p:txBody>
          <a:bodyPr anchor="b"/>
          <a:lstStyle>
            <a:lvl1pPr marL="0" indent="0">
              <a:buNone/>
              <a:defRPr sz="2700" b="1"/>
            </a:lvl1pPr>
            <a:lvl2pPr marL="510501" indent="0">
              <a:buNone/>
              <a:defRPr sz="2300" b="1"/>
            </a:lvl2pPr>
            <a:lvl3pPr marL="1021012" indent="0">
              <a:buNone/>
              <a:defRPr sz="2000" b="1"/>
            </a:lvl3pPr>
            <a:lvl4pPr marL="1531518" indent="0">
              <a:buNone/>
              <a:defRPr sz="1800" b="1"/>
            </a:lvl4pPr>
            <a:lvl5pPr marL="2042026" indent="0">
              <a:buNone/>
              <a:defRPr sz="1800" b="1"/>
            </a:lvl5pPr>
            <a:lvl6pPr marL="2552547" indent="0">
              <a:buNone/>
              <a:defRPr sz="1800" b="1"/>
            </a:lvl6pPr>
            <a:lvl7pPr marL="3063034" indent="0">
              <a:buNone/>
              <a:defRPr sz="1800" b="1"/>
            </a:lvl7pPr>
            <a:lvl8pPr marL="3573539" indent="0">
              <a:buNone/>
              <a:defRPr sz="1800" b="1"/>
            </a:lvl8pPr>
            <a:lvl9pPr marL="4084051"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Rectangle 4"/>
          <p:cNvSpPr>
            <a:spLocks noGrp="1" noChangeArrowheads="1"/>
          </p:cNvSpPr>
          <p:nvPr>
            <p:ph type="dt" sz="half" idx="10"/>
          </p:nvPr>
        </p:nvSpPr>
        <p:spPr>
          <a:ln/>
        </p:spPr>
        <p:txBody>
          <a:bodyPr/>
          <a:lstStyle>
            <a:lvl1pPr>
              <a:defRPr/>
            </a:lvl1pPr>
          </a:lstStyle>
          <a:p>
            <a:pPr>
              <a:defRPr/>
            </a:pPr>
            <a:fld id="{DFE3AE49-BE95-4440-A4A8-13D08AE9A52F}" type="datetimeFigureOut">
              <a:rPr lang="en-US" smtClean="0"/>
              <a:pPr>
                <a:defRPr/>
              </a:pPr>
              <a:t>04/16/2012</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656B0F94-063D-46C9-8945-F3984324D69B}" type="slidenum">
              <a:rPr lang="en-US" smtClean="0"/>
              <a:pPr>
                <a:defRPr/>
              </a:pPr>
              <a:t>‹#›</a:t>
            </a:fld>
            <a:endParaRPr lang="en-US" dirty="0"/>
          </a:p>
        </p:txBody>
      </p:sp>
    </p:spTree>
  </p:cSld>
  <p:clrMapOvr>
    <a:masterClrMapping/>
  </p:clrMapOvr>
  <p:transition spd="med">
    <p:fade/>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Rectangle 4"/>
          <p:cNvSpPr>
            <a:spLocks noGrp="1" noChangeArrowheads="1"/>
          </p:cNvSpPr>
          <p:nvPr>
            <p:ph type="dt" sz="half" idx="10"/>
          </p:nvPr>
        </p:nvSpPr>
        <p:spPr>
          <a:ln/>
        </p:spPr>
        <p:txBody>
          <a:bodyPr/>
          <a:lstStyle>
            <a:lvl1pPr>
              <a:defRPr/>
            </a:lvl1pPr>
          </a:lstStyle>
          <a:p>
            <a:pPr>
              <a:defRPr/>
            </a:pPr>
            <a:fld id="{127B55DF-CCA3-4F2E-A9FA-41DD4912FCED}" type="datetimeFigureOut">
              <a:rPr lang="en-US" smtClean="0"/>
              <a:pPr>
                <a:defRPr/>
              </a:pPr>
              <a:t>04/16/2012</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9685A844-50EC-4A8B-950C-BD55A7F6D944}" type="slidenum">
              <a:rPr lang="en-US" smtClean="0"/>
              <a:pPr>
                <a:defRPr/>
              </a:pPr>
              <a:t>‹#›</a:t>
            </a:fld>
            <a:endParaRPr lang="en-US" dirty="0"/>
          </a:p>
        </p:txBody>
      </p:sp>
    </p:spTree>
  </p:cSld>
  <p:clrMapOvr>
    <a:masterClrMapping/>
  </p:clrMapOvr>
  <p:transition spd="med">
    <p:fade/>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AE8F2D8-9D69-4D78-A8F6-F54796713576}" type="datetimeFigureOut">
              <a:rPr lang="en-US" smtClean="0"/>
              <a:pPr>
                <a:defRPr/>
              </a:pPr>
              <a:t>04/16/2012</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0CD4ACDA-C3F5-4882-9635-04C967939ED0}" type="slidenum">
              <a:rPr lang="en-US" smtClean="0"/>
              <a:pPr>
                <a:defRPr/>
              </a:pPr>
              <a:t>‹#›</a:t>
            </a:fld>
            <a:endParaRPr lang="en-US" dirty="0"/>
          </a:p>
        </p:txBody>
      </p:sp>
    </p:spTree>
  </p:cSld>
  <p:clrMapOvr>
    <a:masterClrMapping/>
  </p:clrMapOvr>
  <p:transition spd="med">
    <p:fade/>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24" y="273189"/>
            <a:ext cx="3008313" cy="1162051"/>
          </a:xfrm>
        </p:spPr>
        <p:txBody>
          <a:bodyPr anchor="b"/>
          <a:lstStyle>
            <a:lvl1pPr algn="l">
              <a:defRPr sz="2300" b="1"/>
            </a:lvl1pPr>
          </a:lstStyle>
          <a:p>
            <a:r>
              <a:rPr lang="en-US" smtClean="0"/>
              <a:t>Click to edit Master title style</a:t>
            </a:r>
            <a:endParaRPr lang="fr-CA"/>
          </a:p>
        </p:txBody>
      </p:sp>
      <p:sp>
        <p:nvSpPr>
          <p:cNvPr id="3" name="Content Placeholder 2"/>
          <p:cNvSpPr>
            <a:spLocks noGrp="1"/>
          </p:cNvSpPr>
          <p:nvPr>
            <p:ph idx="1"/>
          </p:nvPr>
        </p:nvSpPr>
        <p:spPr>
          <a:xfrm>
            <a:off x="3575051" y="273068"/>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Text Placeholder 3"/>
          <p:cNvSpPr>
            <a:spLocks noGrp="1"/>
          </p:cNvSpPr>
          <p:nvPr>
            <p:ph type="body" sz="half" idx="2"/>
          </p:nvPr>
        </p:nvSpPr>
        <p:spPr>
          <a:xfrm>
            <a:off x="457224" y="1435111"/>
            <a:ext cx="3008313" cy="4691064"/>
          </a:xfrm>
        </p:spPr>
        <p:txBody>
          <a:bodyPr/>
          <a:lstStyle>
            <a:lvl1pPr marL="0" indent="0">
              <a:buNone/>
              <a:defRPr sz="1500"/>
            </a:lvl1pPr>
            <a:lvl2pPr marL="510501" indent="0">
              <a:buNone/>
              <a:defRPr sz="1400"/>
            </a:lvl2pPr>
            <a:lvl3pPr marL="1021012" indent="0">
              <a:buNone/>
              <a:defRPr sz="1100"/>
            </a:lvl3pPr>
            <a:lvl4pPr marL="1531518" indent="0">
              <a:buNone/>
              <a:defRPr sz="1000"/>
            </a:lvl4pPr>
            <a:lvl5pPr marL="2042026" indent="0">
              <a:buNone/>
              <a:defRPr sz="1000"/>
            </a:lvl5pPr>
            <a:lvl6pPr marL="2552547" indent="0">
              <a:buNone/>
              <a:defRPr sz="1000"/>
            </a:lvl6pPr>
            <a:lvl7pPr marL="3063034" indent="0">
              <a:buNone/>
              <a:defRPr sz="1000"/>
            </a:lvl7pPr>
            <a:lvl8pPr marL="3573539" indent="0">
              <a:buNone/>
              <a:defRPr sz="1000"/>
            </a:lvl8pPr>
            <a:lvl9pPr marL="4084051"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7F6D082-68EF-4A77-A1F0-7DADF366D0E5}" type="datetimeFigureOut">
              <a:rPr lang="en-US" smtClean="0"/>
              <a:pPr>
                <a:defRPr/>
              </a:pPr>
              <a:t>04/16/2012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CA09DFB-F742-410D-824E-38904B9C8C80}" type="slidenum">
              <a:rPr lang="en-US" smtClean="0"/>
              <a:pPr>
                <a:defRPr/>
              </a:pPr>
              <a:t>‹#›</a:t>
            </a:fld>
            <a:endParaRPr lang="en-US" dirty="0"/>
          </a:p>
        </p:txBody>
      </p:sp>
    </p:spTree>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947E0E05-42E4-4DD7-ACBB-E14578FE069E}"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30E3734-80E4-4892-87C2-FCFF29698F19}" type="slidenum">
              <a:rPr lang="en-US" smtClean="0"/>
              <a:pPr>
                <a:defRPr/>
              </a:pPr>
              <a:t>‹#›</a:t>
            </a:fld>
            <a:endParaRPr lang="en-US" dirty="0"/>
          </a:p>
        </p:txBody>
      </p:sp>
    </p:spTree>
  </p:cSld>
  <p:clrMapOvr>
    <a:masterClrMapping/>
  </p:clrMapOvr>
  <p:transition spd="med">
    <p:fade/>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741"/>
            <a:ext cx="5486400" cy="566739"/>
          </a:xfrm>
        </p:spPr>
        <p:txBody>
          <a:bodyPr anchor="b"/>
          <a:lstStyle>
            <a:lvl1pPr algn="l">
              <a:defRPr sz="2300" b="1"/>
            </a:lvl1pPr>
          </a:lstStyle>
          <a:p>
            <a:r>
              <a:rPr lang="en-US" smtClean="0"/>
              <a:t>Click to edit Master title style</a:t>
            </a:r>
            <a:endParaRPr lang="fr-CA"/>
          </a:p>
        </p:txBody>
      </p:sp>
      <p:sp>
        <p:nvSpPr>
          <p:cNvPr id="3" name="Picture Placeholder 2"/>
          <p:cNvSpPr>
            <a:spLocks noGrp="1"/>
          </p:cNvSpPr>
          <p:nvPr>
            <p:ph type="pic" idx="1"/>
          </p:nvPr>
        </p:nvSpPr>
        <p:spPr>
          <a:xfrm>
            <a:off x="1792288" y="612776"/>
            <a:ext cx="5486400" cy="4114800"/>
          </a:xfrm>
        </p:spPr>
        <p:txBody>
          <a:bodyPr/>
          <a:lstStyle>
            <a:lvl1pPr marL="0" indent="0">
              <a:buNone/>
              <a:defRPr sz="3600"/>
            </a:lvl1pPr>
            <a:lvl2pPr marL="510501" indent="0">
              <a:buNone/>
              <a:defRPr sz="3200"/>
            </a:lvl2pPr>
            <a:lvl3pPr marL="1021012" indent="0">
              <a:buNone/>
              <a:defRPr sz="2700"/>
            </a:lvl3pPr>
            <a:lvl4pPr marL="1531518" indent="0">
              <a:buNone/>
              <a:defRPr sz="2300"/>
            </a:lvl4pPr>
            <a:lvl5pPr marL="2042026" indent="0">
              <a:buNone/>
              <a:defRPr sz="2300"/>
            </a:lvl5pPr>
            <a:lvl6pPr marL="2552547" indent="0">
              <a:buNone/>
              <a:defRPr sz="2300"/>
            </a:lvl6pPr>
            <a:lvl7pPr marL="3063034" indent="0">
              <a:buNone/>
              <a:defRPr sz="2300"/>
            </a:lvl7pPr>
            <a:lvl8pPr marL="3573539" indent="0">
              <a:buNone/>
              <a:defRPr sz="2300"/>
            </a:lvl8pPr>
            <a:lvl9pPr marL="4084051" indent="0">
              <a:buNone/>
              <a:defRPr sz="2300"/>
            </a:lvl9pPr>
          </a:lstStyle>
          <a:p>
            <a:pPr lvl="0"/>
            <a:endParaRPr lang="fr-CA" noProof="0" dirty="0" smtClean="0"/>
          </a:p>
        </p:txBody>
      </p:sp>
      <p:sp>
        <p:nvSpPr>
          <p:cNvPr id="4" name="Text Placeholder 3"/>
          <p:cNvSpPr>
            <a:spLocks noGrp="1"/>
          </p:cNvSpPr>
          <p:nvPr>
            <p:ph type="body" sz="half" idx="2"/>
          </p:nvPr>
        </p:nvSpPr>
        <p:spPr>
          <a:xfrm>
            <a:off x="1792288" y="5367355"/>
            <a:ext cx="5486400" cy="804863"/>
          </a:xfrm>
        </p:spPr>
        <p:txBody>
          <a:bodyPr/>
          <a:lstStyle>
            <a:lvl1pPr marL="0" indent="0">
              <a:buNone/>
              <a:defRPr sz="1500"/>
            </a:lvl1pPr>
            <a:lvl2pPr marL="510501" indent="0">
              <a:buNone/>
              <a:defRPr sz="1400"/>
            </a:lvl2pPr>
            <a:lvl3pPr marL="1021012" indent="0">
              <a:buNone/>
              <a:defRPr sz="1100"/>
            </a:lvl3pPr>
            <a:lvl4pPr marL="1531518" indent="0">
              <a:buNone/>
              <a:defRPr sz="1000"/>
            </a:lvl4pPr>
            <a:lvl5pPr marL="2042026" indent="0">
              <a:buNone/>
              <a:defRPr sz="1000"/>
            </a:lvl5pPr>
            <a:lvl6pPr marL="2552547" indent="0">
              <a:buNone/>
              <a:defRPr sz="1000"/>
            </a:lvl6pPr>
            <a:lvl7pPr marL="3063034" indent="0">
              <a:buNone/>
              <a:defRPr sz="1000"/>
            </a:lvl7pPr>
            <a:lvl8pPr marL="3573539" indent="0">
              <a:buNone/>
              <a:defRPr sz="1000"/>
            </a:lvl8pPr>
            <a:lvl9pPr marL="4084051"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1BAEEC2-E370-4C53-8DDA-7C407726E263}" type="datetimeFigureOut">
              <a:rPr lang="en-US" smtClean="0"/>
              <a:pPr>
                <a:defRPr/>
              </a:pPr>
              <a:t>04/16/2012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17271B15-65A1-44E7-BD82-0DEB507168B8}" type="slidenum">
              <a:rPr lang="en-US" smtClean="0"/>
              <a:pPr>
                <a:defRPr/>
              </a:pPr>
              <a:t>‹#›</a:t>
            </a:fld>
            <a:endParaRPr lang="en-US" dirty="0"/>
          </a:p>
        </p:txBody>
      </p:sp>
    </p:spTree>
  </p:cSld>
  <p:clrMapOvr>
    <a:masterClrMapping/>
  </p:clrMapOvr>
  <p:transition spd="med">
    <p:fade/>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154B6BB4-EAF0-43D8-A729-3A0EDC7B478E}"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D8872995-E3C1-411C-8EAB-BC7E0513635F}" type="slidenum">
              <a:rPr lang="en-US" smtClean="0"/>
              <a:pPr>
                <a:defRPr/>
              </a:pPr>
              <a:t>‹#›</a:t>
            </a:fld>
            <a:endParaRPr lang="en-US" dirty="0"/>
          </a:p>
        </p:txBody>
      </p:sp>
    </p:spTree>
  </p:cSld>
  <p:clrMapOvr>
    <a:masterClrMapping/>
  </p:clrMapOvr>
  <p:transition spd="med">
    <p:fade/>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74"/>
            <a:ext cx="2057400" cy="5851525"/>
          </a:xfrm>
        </p:spPr>
        <p:txBody>
          <a:bodyPr vert="eaVert"/>
          <a:lstStyle/>
          <a:p>
            <a:r>
              <a:rPr lang="en-US" smtClean="0"/>
              <a:t>Click to edit Master title style</a:t>
            </a:r>
            <a:endParaRPr lang="fr-CA"/>
          </a:p>
        </p:txBody>
      </p:sp>
      <p:sp>
        <p:nvSpPr>
          <p:cNvPr id="3" name="Vertical Text Placeholder 2"/>
          <p:cNvSpPr>
            <a:spLocks noGrp="1"/>
          </p:cNvSpPr>
          <p:nvPr>
            <p:ph type="body" orient="vert" idx="1"/>
          </p:nvPr>
        </p:nvSpPr>
        <p:spPr>
          <a:xfrm>
            <a:off x="457200" y="274774"/>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735FE460-F222-42C8-B1BC-00C8629ED805}"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24CB793C-6445-4E78-9B2A-016B79C7D717}" type="slidenum">
              <a:rPr lang="en-US" smtClean="0"/>
              <a:pPr>
                <a:defRPr/>
              </a:pPr>
              <a:t>‹#›</a:t>
            </a:fld>
            <a:endParaRPr lang="en-US" dirty="0"/>
          </a:p>
        </p:txBody>
      </p:sp>
    </p:spTree>
  </p:cSld>
  <p:clrMapOvr>
    <a:masterClrMapping/>
  </p:clrMapOvr>
  <p:transition spd="med">
    <p:fade/>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8"/>
            <a:ext cx="7772400" cy="1470025"/>
          </a:xfrm>
        </p:spPr>
        <p:txBody>
          <a:bodyPr/>
          <a:lstStyle/>
          <a:p>
            <a:r>
              <a:rPr lang="en-US" smtClean="0"/>
              <a:t>Click to edit Master title style</a:t>
            </a:r>
            <a:endParaRPr lang="fr-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10781" indent="0" algn="ctr">
              <a:buNone/>
              <a:defRPr>
                <a:solidFill>
                  <a:schemeClr val="tx1">
                    <a:tint val="75000"/>
                  </a:schemeClr>
                </a:solidFill>
              </a:defRPr>
            </a:lvl2pPr>
            <a:lvl3pPr marL="1021571" indent="0" algn="ctr">
              <a:buNone/>
              <a:defRPr>
                <a:solidFill>
                  <a:schemeClr val="tx1">
                    <a:tint val="75000"/>
                  </a:schemeClr>
                </a:solidFill>
              </a:defRPr>
            </a:lvl3pPr>
            <a:lvl4pPr marL="1532357" indent="0" algn="ctr">
              <a:buNone/>
              <a:defRPr>
                <a:solidFill>
                  <a:schemeClr val="tx1">
                    <a:tint val="75000"/>
                  </a:schemeClr>
                </a:solidFill>
              </a:defRPr>
            </a:lvl4pPr>
            <a:lvl5pPr marL="2043144" indent="0" algn="ctr">
              <a:buNone/>
              <a:defRPr>
                <a:solidFill>
                  <a:schemeClr val="tx1">
                    <a:tint val="75000"/>
                  </a:schemeClr>
                </a:solidFill>
              </a:defRPr>
            </a:lvl5pPr>
            <a:lvl6pPr marL="2553945" indent="0" algn="ctr">
              <a:buNone/>
              <a:defRPr>
                <a:solidFill>
                  <a:schemeClr val="tx1">
                    <a:tint val="75000"/>
                  </a:schemeClr>
                </a:solidFill>
              </a:defRPr>
            </a:lvl6pPr>
            <a:lvl7pPr marL="3064711" indent="0" algn="ctr">
              <a:buNone/>
              <a:defRPr>
                <a:solidFill>
                  <a:schemeClr val="tx1">
                    <a:tint val="75000"/>
                  </a:schemeClr>
                </a:solidFill>
              </a:defRPr>
            </a:lvl7pPr>
            <a:lvl8pPr marL="3575496" indent="0" algn="ctr">
              <a:buNone/>
              <a:defRPr>
                <a:solidFill>
                  <a:schemeClr val="tx1">
                    <a:tint val="75000"/>
                  </a:schemeClr>
                </a:solidFill>
              </a:defRPr>
            </a:lvl8pPr>
            <a:lvl9pPr marL="4086288" indent="0" algn="ctr">
              <a:buNone/>
              <a:defRPr>
                <a:solidFill>
                  <a:schemeClr val="tx1">
                    <a:tint val="75000"/>
                  </a:schemeClr>
                </a:solidFill>
              </a:defRPr>
            </a:lvl9pPr>
          </a:lstStyle>
          <a:p>
            <a:r>
              <a:rPr lang="en-US" smtClean="0"/>
              <a:t>Click to edit Master subtitle style</a:t>
            </a:r>
            <a:endParaRPr lang="fr-CA"/>
          </a:p>
        </p:txBody>
      </p:sp>
      <p:sp>
        <p:nvSpPr>
          <p:cNvPr id="4" name="Date Placeholder 3"/>
          <p:cNvSpPr>
            <a:spLocks noGrp="1"/>
          </p:cNvSpPr>
          <p:nvPr>
            <p:ph type="dt" sz="half" idx="10"/>
          </p:nvPr>
        </p:nvSpPr>
        <p:spPr/>
        <p:txBody>
          <a:bodyPr/>
          <a:lstStyle>
            <a:lvl1pPr>
              <a:defRPr/>
            </a:lvl1pPr>
          </a:lstStyle>
          <a:p>
            <a:pPr>
              <a:defRPr/>
            </a:pPr>
            <a:fld id="{8FE0A1B8-C583-4B01-B343-E38E58F13302}"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3BF6CFC-F0D6-40D1-97CC-3A0D73D8C6A4}" type="slidenum">
              <a:rPr lang="en-US" smtClean="0"/>
              <a:pPr>
                <a:defRPr/>
              </a:pPr>
              <a:t>‹#›</a:t>
            </a:fld>
            <a:endParaRPr lang="en-US" dirty="0"/>
          </a:p>
        </p:txBody>
      </p:sp>
    </p:spTree>
  </p:cSld>
  <p:clrMapOvr>
    <a:masterClrMapping/>
  </p:clrMapOvr>
  <p:transition spd="med">
    <p:fade/>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947E0E05-42E4-4DD7-ACBB-E14578FE069E}"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30E3734-80E4-4892-87C2-FCFF29698F19}" type="slidenum">
              <a:rPr lang="en-US" smtClean="0"/>
              <a:pPr>
                <a:defRPr/>
              </a:pPr>
              <a:t>‹#›</a:t>
            </a:fld>
            <a:endParaRPr lang="en-US" dirty="0"/>
          </a:p>
        </p:txBody>
      </p:sp>
    </p:spTree>
  </p:cSld>
  <p:clrMapOvr>
    <a:masterClrMapping/>
  </p:clrMapOvr>
  <p:transition spd="med">
    <p:fade/>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CA"/>
          </a:p>
        </p:txBody>
      </p:sp>
      <p:sp>
        <p:nvSpPr>
          <p:cNvPr id="3" name="Text Placeholder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10781" indent="0">
              <a:buNone/>
              <a:defRPr sz="2000">
                <a:solidFill>
                  <a:schemeClr val="tx1">
                    <a:tint val="75000"/>
                  </a:schemeClr>
                </a:solidFill>
              </a:defRPr>
            </a:lvl2pPr>
            <a:lvl3pPr marL="1021571" indent="0">
              <a:buNone/>
              <a:defRPr sz="1800">
                <a:solidFill>
                  <a:schemeClr val="tx1">
                    <a:tint val="75000"/>
                  </a:schemeClr>
                </a:solidFill>
              </a:defRPr>
            </a:lvl3pPr>
            <a:lvl4pPr marL="1532357" indent="0">
              <a:buNone/>
              <a:defRPr sz="1500">
                <a:solidFill>
                  <a:schemeClr val="tx1">
                    <a:tint val="75000"/>
                  </a:schemeClr>
                </a:solidFill>
              </a:defRPr>
            </a:lvl4pPr>
            <a:lvl5pPr marL="2043144" indent="0">
              <a:buNone/>
              <a:defRPr sz="1500">
                <a:solidFill>
                  <a:schemeClr val="tx1">
                    <a:tint val="75000"/>
                  </a:schemeClr>
                </a:solidFill>
              </a:defRPr>
            </a:lvl5pPr>
            <a:lvl6pPr marL="2553945" indent="0">
              <a:buNone/>
              <a:defRPr sz="1500">
                <a:solidFill>
                  <a:schemeClr val="tx1">
                    <a:tint val="75000"/>
                  </a:schemeClr>
                </a:solidFill>
              </a:defRPr>
            </a:lvl6pPr>
            <a:lvl7pPr marL="3064711" indent="0">
              <a:buNone/>
              <a:defRPr sz="1500">
                <a:solidFill>
                  <a:schemeClr val="tx1">
                    <a:tint val="75000"/>
                  </a:schemeClr>
                </a:solidFill>
              </a:defRPr>
            </a:lvl7pPr>
            <a:lvl8pPr marL="3575496" indent="0">
              <a:buNone/>
              <a:defRPr sz="1500">
                <a:solidFill>
                  <a:schemeClr val="tx1">
                    <a:tint val="75000"/>
                  </a:schemeClr>
                </a:solidFill>
              </a:defRPr>
            </a:lvl8pPr>
            <a:lvl9pPr marL="4086288"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0D744EF-3CA0-47CB-B6EC-1AD929EA6E6D}"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B99DD32-516F-4108-9A0A-8C689C45AE6F}" type="slidenum">
              <a:rPr lang="en-US" smtClean="0"/>
              <a:pPr>
                <a:defRPr/>
              </a:pPr>
              <a:t>‹#›</a:t>
            </a:fld>
            <a:endParaRPr lang="en-US" dirty="0"/>
          </a:p>
        </p:txBody>
      </p:sp>
    </p:spTree>
  </p:cSld>
  <p:clrMapOvr>
    <a:masterClrMapping/>
  </p:clrMapOvr>
  <p:transition spd="med">
    <p:fade/>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sz="half" idx="1"/>
          </p:nvPr>
        </p:nvSpPr>
        <p:spPr>
          <a:xfrm>
            <a:off x="457200" y="1200286"/>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Content Placeholder 3"/>
          <p:cNvSpPr>
            <a:spLocks noGrp="1"/>
          </p:cNvSpPr>
          <p:nvPr>
            <p:ph sz="half" idx="2"/>
          </p:nvPr>
        </p:nvSpPr>
        <p:spPr>
          <a:xfrm>
            <a:off x="4648200" y="1200286"/>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Date Placeholder 3"/>
          <p:cNvSpPr>
            <a:spLocks noGrp="1"/>
          </p:cNvSpPr>
          <p:nvPr>
            <p:ph type="dt" sz="half" idx="10"/>
          </p:nvPr>
        </p:nvSpPr>
        <p:spPr/>
        <p:txBody>
          <a:bodyPr/>
          <a:lstStyle>
            <a:lvl1pPr>
              <a:defRPr/>
            </a:lvl1pPr>
          </a:lstStyle>
          <a:p>
            <a:pPr>
              <a:defRPr/>
            </a:pPr>
            <a:fld id="{B1252BF7-BD2B-4A68-B62F-1FB90F1FDB0E}"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6F9C64F-9A11-4848-91D6-6042D77D0FEF}" type="slidenum">
              <a:rPr lang="en-US" smtClean="0"/>
              <a:pPr>
                <a:defRPr/>
              </a:pPr>
              <a:t>‹#›</a:t>
            </a:fld>
            <a:endParaRPr lang="en-US" dirty="0"/>
          </a:p>
        </p:txBody>
      </p:sp>
    </p:spTree>
  </p:cSld>
  <p:clrMapOvr>
    <a:masterClrMapping/>
  </p:clrMapOvr>
  <p:transition spd="med">
    <p:fade/>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4"/>
            <a:ext cx="8229600" cy="1143000"/>
          </a:xfrm>
        </p:spPr>
        <p:txBody>
          <a:bodyPr/>
          <a:lstStyle>
            <a:lvl1pPr>
              <a:defRPr/>
            </a:lvl1pPr>
          </a:lstStyle>
          <a:p>
            <a:r>
              <a:rPr lang="en-US" smtClean="0"/>
              <a:t>Click to edit Master title style</a:t>
            </a:r>
            <a:endParaRPr lang="fr-CA"/>
          </a:p>
        </p:txBody>
      </p:sp>
      <p:sp>
        <p:nvSpPr>
          <p:cNvPr id="3" name="Text Placeholder 2"/>
          <p:cNvSpPr>
            <a:spLocks noGrp="1"/>
          </p:cNvSpPr>
          <p:nvPr>
            <p:ph type="body" idx="1"/>
          </p:nvPr>
        </p:nvSpPr>
        <p:spPr>
          <a:xfrm>
            <a:off x="457201" y="1535121"/>
            <a:ext cx="4040188" cy="639763"/>
          </a:xfrm>
        </p:spPr>
        <p:txBody>
          <a:bodyPr anchor="b"/>
          <a:lstStyle>
            <a:lvl1pPr marL="0" indent="0">
              <a:buNone/>
              <a:defRPr sz="2700" b="1"/>
            </a:lvl1pPr>
            <a:lvl2pPr marL="510781" indent="0">
              <a:buNone/>
              <a:defRPr sz="2300" b="1"/>
            </a:lvl2pPr>
            <a:lvl3pPr marL="1021571" indent="0">
              <a:buNone/>
              <a:defRPr sz="2000" b="1"/>
            </a:lvl3pPr>
            <a:lvl4pPr marL="1532357" indent="0">
              <a:buNone/>
              <a:defRPr sz="1800" b="1"/>
            </a:lvl4pPr>
            <a:lvl5pPr marL="2043144" indent="0">
              <a:buNone/>
              <a:defRPr sz="1800" b="1"/>
            </a:lvl5pPr>
            <a:lvl6pPr marL="2553945" indent="0">
              <a:buNone/>
              <a:defRPr sz="1800" b="1"/>
            </a:lvl6pPr>
            <a:lvl7pPr marL="3064711" indent="0">
              <a:buNone/>
              <a:defRPr sz="1800" b="1"/>
            </a:lvl7pPr>
            <a:lvl8pPr marL="3575496" indent="0">
              <a:buNone/>
              <a:defRPr sz="1800" b="1"/>
            </a:lvl8pPr>
            <a:lvl9pPr marL="4086288"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Text Placeholder 4"/>
          <p:cNvSpPr>
            <a:spLocks noGrp="1"/>
          </p:cNvSpPr>
          <p:nvPr>
            <p:ph type="body" sz="quarter" idx="3"/>
          </p:nvPr>
        </p:nvSpPr>
        <p:spPr>
          <a:xfrm>
            <a:off x="4645092" y="1535121"/>
            <a:ext cx="4041775" cy="639763"/>
          </a:xfrm>
        </p:spPr>
        <p:txBody>
          <a:bodyPr anchor="b"/>
          <a:lstStyle>
            <a:lvl1pPr marL="0" indent="0">
              <a:buNone/>
              <a:defRPr sz="2700" b="1"/>
            </a:lvl1pPr>
            <a:lvl2pPr marL="510781" indent="0">
              <a:buNone/>
              <a:defRPr sz="2300" b="1"/>
            </a:lvl2pPr>
            <a:lvl3pPr marL="1021571" indent="0">
              <a:buNone/>
              <a:defRPr sz="2000" b="1"/>
            </a:lvl3pPr>
            <a:lvl4pPr marL="1532357" indent="0">
              <a:buNone/>
              <a:defRPr sz="1800" b="1"/>
            </a:lvl4pPr>
            <a:lvl5pPr marL="2043144" indent="0">
              <a:buNone/>
              <a:defRPr sz="1800" b="1"/>
            </a:lvl5pPr>
            <a:lvl6pPr marL="2553945" indent="0">
              <a:buNone/>
              <a:defRPr sz="1800" b="1"/>
            </a:lvl6pPr>
            <a:lvl7pPr marL="3064711" indent="0">
              <a:buNone/>
              <a:defRPr sz="1800" b="1"/>
            </a:lvl7pPr>
            <a:lvl8pPr marL="3575496" indent="0">
              <a:buNone/>
              <a:defRPr sz="1800" b="1"/>
            </a:lvl8pPr>
            <a:lvl9pPr marL="4086288"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Date Placeholder 3"/>
          <p:cNvSpPr>
            <a:spLocks noGrp="1"/>
          </p:cNvSpPr>
          <p:nvPr>
            <p:ph type="dt" sz="half" idx="10"/>
          </p:nvPr>
        </p:nvSpPr>
        <p:spPr/>
        <p:txBody>
          <a:bodyPr/>
          <a:lstStyle>
            <a:lvl1pPr>
              <a:defRPr/>
            </a:lvl1pPr>
          </a:lstStyle>
          <a:p>
            <a:pPr>
              <a:defRPr/>
            </a:pPr>
            <a:fld id="{DFE3AE49-BE95-4440-A4A8-13D08AE9A52F}" type="datetimeFigureOut">
              <a:rPr lang="en-US" smtClean="0"/>
              <a:pPr>
                <a:defRPr/>
              </a:pPr>
              <a:t>04/16/2012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656B0F94-063D-46C9-8945-F3984324D69B}" type="slidenum">
              <a:rPr lang="en-US" smtClean="0"/>
              <a:pPr>
                <a:defRPr/>
              </a:pPr>
              <a:t>‹#›</a:t>
            </a:fld>
            <a:endParaRPr lang="en-US" dirty="0"/>
          </a:p>
        </p:txBody>
      </p:sp>
    </p:spTree>
  </p:cSld>
  <p:clrMapOvr>
    <a:masterClrMapping/>
  </p:clrMapOvr>
  <p:transition spd="med">
    <p:fade/>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Date Placeholder 3"/>
          <p:cNvSpPr>
            <a:spLocks noGrp="1"/>
          </p:cNvSpPr>
          <p:nvPr>
            <p:ph type="dt" sz="half" idx="10"/>
          </p:nvPr>
        </p:nvSpPr>
        <p:spPr/>
        <p:txBody>
          <a:bodyPr/>
          <a:lstStyle>
            <a:lvl1pPr>
              <a:defRPr/>
            </a:lvl1pPr>
          </a:lstStyle>
          <a:p>
            <a:pPr>
              <a:defRPr/>
            </a:pPr>
            <a:fld id="{127B55DF-CCA3-4F2E-A9FA-41DD4912FCED}" type="datetimeFigureOut">
              <a:rPr lang="en-US" smtClean="0"/>
              <a:pPr>
                <a:defRPr/>
              </a:pPr>
              <a:t>04/16/2012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685A844-50EC-4A8B-950C-BD55A7F6D944}" type="slidenum">
              <a:rPr lang="en-US" smtClean="0"/>
              <a:pPr>
                <a:defRPr/>
              </a:pPr>
              <a:t>‹#›</a:t>
            </a:fld>
            <a:endParaRPr lang="en-US" dirty="0"/>
          </a:p>
        </p:txBody>
      </p:sp>
    </p:spTree>
  </p:cSld>
  <p:clrMapOvr>
    <a:masterClrMapping/>
  </p:clrMapOvr>
  <p:transition spd="med">
    <p:fade/>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AE8F2D8-9D69-4D78-A8F6-F54796713576}" type="datetimeFigureOut">
              <a:rPr lang="en-US" smtClean="0"/>
              <a:pPr>
                <a:defRPr/>
              </a:pPr>
              <a:t>04/16/2012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CD4ACDA-C3F5-4882-9635-04C967939ED0}" type="slidenum">
              <a:rPr lang="en-US" smtClean="0"/>
              <a:pPr>
                <a:defRPr/>
              </a:pPr>
              <a:t>‹#›</a:t>
            </a:fld>
            <a:endParaRPr lang="en-US" dirty="0"/>
          </a:p>
        </p:txBody>
      </p:sp>
    </p:spTree>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CA"/>
          </a:p>
        </p:txBody>
      </p:sp>
      <p:sp>
        <p:nvSpPr>
          <p:cNvPr id="3" name="Text Placeholder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08454" indent="0">
              <a:buNone/>
              <a:defRPr sz="2000">
                <a:solidFill>
                  <a:schemeClr val="tx1">
                    <a:tint val="75000"/>
                  </a:schemeClr>
                </a:solidFill>
              </a:defRPr>
            </a:lvl2pPr>
            <a:lvl3pPr marL="1016923" indent="0">
              <a:buNone/>
              <a:defRPr sz="1800">
                <a:solidFill>
                  <a:schemeClr val="tx1">
                    <a:tint val="75000"/>
                  </a:schemeClr>
                </a:solidFill>
              </a:defRPr>
            </a:lvl3pPr>
            <a:lvl4pPr marL="1525386" indent="0">
              <a:buNone/>
              <a:defRPr sz="1500">
                <a:solidFill>
                  <a:schemeClr val="tx1">
                    <a:tint val="75000"/>
                  </a:schemeClr>
                </a:solidFill>
              </a:defRPr>
            </a:lvl4pPr>
            <a:lvl5pPr marL="2033849" indent="0">
              <a:buNone/>
              <a:defRPr sz="1500">
                <a:solidFill>
                  <a:schemeClr val="tx1">
                    <a:tint val="75000"/>
                  </a:schemeClr>
                </a:solidFill>
              </a:defRPr>
            </a:lvl5pPr>
            <a:lvl6pPr marL="2542311" indent="0">
              <a:buNone/>
              <a:defRPr sz="1500">
                <a:solidFill>
                  <a:schemeClr val="tx1">
                    <a:tint val="75000"/>
                  </a:schemeClr>
                </a:solidFill>
              </a:defRPr>
            </a:lvl6pPr>
            <a:lvl7pPr marL="3050760" indent="0">
              <a:buNone/>
              <a:defRPr sz="1500">
                <a:solidFill>
                  <a:schemeClr val="tx1">
                    <a:tint val="75000"/>
                  </a:schemeClr>
                </a:solidFill>
              </a:defRPr>
            </a:lvl7pPr>
            <a:lvl8pPr marL="3559221" indent="0">
              <a:buNone/>
              <a:defRPr sz="1500">
                <a:solidFill>
                  <a:schemeClr val="tx1">
                    <a:tint val="75000"/>
                  </a:schemeClr>
                </a:solidFill>
              </a:defRPr>
            </a:lvl8pPr>
            <a:lvl9pPr marL="4067689"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0D744EF-3CA0-47CB-B6EC-1AD929EA6E6D}"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B99DD32-516F-4108-9A0A-8C689C45AE6F}" type="slidenum">
              <a:rPr lang="en-US" smtClean="0"/>
              <a:pPr>
                <a:defRPr/>
              </a:pPr>
              <a:t>‹#›</a:t>
            </a:fld>
            <a:endParaRPr lang="en-US" dirty="0"/>
          </a:p>
        </p:txBody>
      </p:sp>
    </p:spTree>
  </p:cSld>
  <p:clrMapOvr>
    <a:masterClrMapping/>
  </p:clrMapOvr>
  <p:transition spd="med">
    <p:fade/>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24" y="273183"/>
            <a:ext cx="3008313" cy="1162051"/>
          </a:xfrm>
        </p:spPr>
        <p:txBody>
          <a:bodyPr anchor="b"/>
          <a:lstStyle>
            <a:lvl1pPr algn="l">
              <a:defRPr sz="2300" b="1"/>
            </a:lvl1pPr>
          </a:lstStyle>
          <a:p>
            <a:r>
              <a:rPr lang="en-US" smtClean="0"/>
              <a:t>Click to edit Master title style</a:t>
            </a:r>
            <a:endParaRPr lang="fr-CA"/>
          </a:p>
        </p:txBody>
      </p:sp>
      <p:sp>
        <p:nvSpPr>
          <p:cNvPr id="3" name="Content Placeholder 2"/>
          <p:cNvSpPr>
            <a:spLocks noGrp="1"/>
          </p:cNvSpPr>
          <p:nvPr>
            <p:ph idx="1"/>
          </p:nvPr>
        </p:nvSpPr>
        <p:spPr>
          <a:xfrm>
            <a:off x="3575051" y="27307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Text Placeholder 3"/>
          <p:cNvSpPr>
            <a:spLocks noGrp="1"/>
          </p:cNvSpPr>
          <p:nvPr>
            <p:ph type="body" sz="half" idx="2"/>
          </p:nvPr>
        </p:nvSpPr>
        <p:spPr>
          <a:xfrm>
            <a:off x="457224" y="1435111"/>
            <a:ext cx="3008313" cy="4691064"/>
          </a:xfrm>
        </p:spPr>
        <p:txBody>
          <a:bodyPr/>
          <a:lstStyle>
            <a:lvl1pPr marL="0" indent="0">
              <a:buNone/>
              <a:defRPr sz="1500"/>
            </a:lvl1pPr>
            <a:lvl2pPr marL="510781" indent="0">
              <a:buNone/>
              <a:defRPr sz="1400"/>
            </a:lvl2pPr>
            <a:lvl3pPr marL="1021571" indent="0">
              <a:buNone/>
              <a:defRPr sz="1100"/>
            </a:lvl3pPr>
            <a:lvl4pPr marL="1532357" indent="0">
              <a:buNone/>
              <a:defRPr sz="1000"/>
            </a:lvl4pPr>
            <a:lvl5pPr marL="2043144" indent="0">
              <a:buNone/>
              <a:defRPr sz="1000"/>
            </a:lvl5pPr>
            <a:lvl6pPr marL="2553945" indent="0">
              <a:buNone/>
              <a:defRPr sz="1000"/>
            </a:lvl6pPr>
            <a:lvl7pPr marL="3064711" indent="0">
              <a:buNone/>
              <a:defRPr sz="1000"/>
            </a:lvl7pPr>
            <a:lvl8pPr marL="3575496" indent="0">
              <a:buNone/>
              <a:defRPr sz="1000"/>
            </a:lvl8pPr>
            <a:lvl9pPr marL="4086288"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7F6D082-68EF-4A77-A1F0-7DADF366D0E5}"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CA09DFB-F742-410D-824E-38904B9C8C80}" type="slidenum">
              <a:rPr lang="en-US" smtClean="0"/>
              <a:pPr>
                <a:defRPr/>
              </a:pPr>
              <a:t>‹#›</a:t>
            </a:fld>
            <a:endParaRPr lang="en-US" dirty="0"/>
          </a:p>
        </p:txBody>
      </p:sp>
    </p:spTree>
  </p:cSld>
  <p:clrMapOvr>
    <a:masterClrMapping/>
  </p:clrMapOvr>
  <p:transition spd="med">
    <p:fade/>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735"/>
            <a:ext cx="5486400" cy="566739"/>
          </a:xfrm>
        </p:spPr>
        <p:txBody>
          <a:bodyPr anchor="b"/>
          <a:lstStyle>
            <a:lvl1pPr algn="l">
              <a:defRPr sz="2300" b="1"/>
            </a:lvl1pPr>
          </a:lstStyle>
          <a:p>
            <a:r>
              <a:rPr lang="en-US" smtClean="0"/>
              <a:t>Click to edit Master title style</a:t>
            </a:r>
            <a:endParaRPr lang="fr-CA"/>
          </a:p>
        </p:txBody>
      </p:sp>
      <p:sp>
        <p:nvSpPr>
          <p:cNvPr id="3" name="Picture Placeholder 2"/>
          <p:cNvSpPr>
            <a:spLocks noGrp="1"/>
          </p:cNvSpPr>
          <p:nvPr>
            <p:ph type="pic" idx="1"/>
          </p:nvPr>
        </p:nvSpPr>
        <p:spPr>
          <a:xfrm>
            <a:off x="1792288" y="612776"/>
            <a:ext cx="5486400" cy="4114800"/>
          </a:xfrm>
        </p:spPr>
        <p:txBody>
          <a:bodyPr rtlCol="0">
            <a:normAutofit/>
          </a:bodyPr>
          <a:lstStyle>
            <a:lvl1pPr marL="0" indent="0">
              <a:buNone/>
              <a:defRPr sz="3600"/>
            </a:lvl1pPr>
            <a:lvl2pPr marL="510781" indent="0">
              <a:buNone/>
              <a:defRPr sz="3200"/>
            </a:lvl2pPr>
            <a:lvl3pPr marL="1021571" indent="0">
              <a:buNone/>
              <a:defRPr sz="2700"/>
            </a:lvl3pPr>
            <a:lvl4pPr marL="1532357" indent="0">
              <a:buNone/>
              <a:defRPr sz="2300"/>
            </a:lvl4pPr>
            <a:lvl5pPr marL="2043144" indent="0">
              <a:buNone/>
              <a:defRPr sz="2300"/>
            </a:lvl5pPr>
            <a:lvl6pPr marL="2553945" indent="0">
              <a:buNone/>
              <a:defRPr sz="2300"/>
            </a:lvl6pPr>
            <a:lvl7pPr marL="3064711" indent="0">
              <a:buNone/>
              <a:defRPr sz="2300"/>
            </a:lvl7pPr>
            <a:lvl8pPr marL="3575496" indent="0">
              <a:buNone/>
              <a:defRPr sz="2300"/>
            </a:lvl8pPr>
            <a:lvl9pPr marL="4086288" indent="0">
              <a:buNone/>
              <a:defRPr sz="2300"/>
            </a:lvl9pPr>
          </a:lstStyle>
          <a:p>
            <a:pPr lvl="0"/>
            <a:r>
              <a:rPr lang="en-US" noProof="0" dirty="0" smtClean="0"/>
              <a:t>Click icon to add picture</a:t>
            </a:r>
            <a:endParaRPr lang="fr-CA" noProof="0" dirty="0" smtClean="0"/>
          </a:p>
        </p:txBody>
      </p:sp>
      <p:sp>
        <p:nvSpPr>
          <p:cNvPr id="4" name="Text Placeholder 3"/>
          <p:cNvSpPr>
            <a:spLocks noGrp="1"/>
          </p:cNvSpPr>
          <p:nvPr>
            <p:ph type="body" sz="half" idx="2"/>
          </p:nvPr>
        </p:nvSpPr>
        <p:spPr>
          <a:xfrm>
            <a:off x="1792288" y="5367360"/>
            <a:ext cx="5486400" cy="804863"/>
          </a:xfrm>
        </p:spPr>
        <p:txBody>
          <a:bodyPr/>
          <a:lstStyle>
            <a:lvl1pPr marL="0" indent="0">
              <a:buNone/>
              <a:defRPr sz="1500"/>
            </a:lvl1pPr>
            <a:lvl2pPr marL="510781" indent="0">
              <a:buNone/>
              <a:defRPr sz="1400"/>
            </a:lvl2pPr>
            <a:lvl3pPr marL="1021571" indent="0">
              <a:buNone/>
              <a:defRPr sz="1100"/>
            </a:lvl3pPr>
            <a:lvl4pPr marL="1532357" indent="0">
              <a:buNone/>
              <a:defRPr sz="1000"/>
            </a:lvl4pPr>
            <a:lvl5pPr marL="2043144" indent="0">
              <a:buNone/>
              <a:defRPr sz="1000"/>
            </a:lvl5pPr>
            <a:lvl6pPr marL="2553945" indent="0">
              <a:buNone/>
              <a:defRPr sz="1000"/>
            </a:lvl6pPr>
            <a:lvl7pPr marL="3064711" indent="0">
              <a:buNone/>
              <a:defRPr sz="1000"/>
            </a:lvl7pPr>
            <a:lvl8pPr marL="3575496" indent="0">
              <a:buNone/>
              <a:defRPr sz="1000"/>
            </a:lvl8pPr>
            <a:lvl9pPr marL="4086288"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1BAEEC2-E370-4C53-8DDA-7C407726E263}"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17271B15-65A1-44E7-BD82-0DEB507168B8}" type="slidenum">
              <a:rPr lang="en-US" smtClean="0"/>
              <a:pPr>
                <a:defRPr/>
              </a:pPr>
              <a:t>‹#›</a:t>
            </a:fld>
            <a:endParaRPr lang="en-US" dirty="0"/>
          </a:p>
        </p:txBody>
      </p:sp>
    </p:spTree>
  </p:cSld>
  <p:clrMapOvr>
    <a:masterClrMapping/>
  </p:clrMapOvr>
  <p:transition spd="med">
    <p:fade/>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154B6BB4-EAF0-43D8-A729-3A0EDC7B478E}"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8872995-E3C1-411C-8EAB-BC7E0513635F}" type="slidenum">
              <a:rPr lang="en-US" smtClean="0"/>
              <a:pPr>
                <a:defRPr/>
              </a:pPr>
              <a:t>‹#›</a:t>
            </a:fld>
            <a:endParaRPr lang="en-US" dirty="0"/>
          </a:p>
        </p:txBody>
      </p:sp>
    </p:spTree>
  </p:cSld>
  <p:clrMapOvr>
    <a:masterClrMapping/>
  </p:clrMapOvr>
  <p:transition spd="med">
    <p:fade/>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81"/>
            <a:ext cx="2057400" cy="4387851"/>
          </a:xfrm>
        </p:spPr>
        <p:txBody>
          <a:bodyPr vert="eaVert"/>
          <a:lstStyle/>
          <a:p>
            <a:r>
              <a:rPr lang="en-US" smtClean="0"/>
              <a:t>Click to edit Master title style</a:t>
            </a:r>
            <a:endParaRPr lang="fr-CA"/>
          </a:p>
        </p:txBody>
      </p:sp>
      <p:sp>
        <p:nvSpPr>
          <p:cNvPr id="3" name="Vertical Text Placeholder 2"/>
          <p:cNvSpPr>
            <a:spLocks noGrp="1"/>
          </p:cNvSpPr>
          <p:nvPr>
            <p:ph type="body" orient="vert" idx="1"/>
          </p:nvPr>
        </p:nvSpPr>
        <p:spPr>
          <a:xfrm>
            <a:off x="457200" y="206381"/>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735FE460-F222-42C8-B1BC-00C8629ED805}"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4CB793C-6445-4E78-9B2A-016B79C7D717}" type="slidenum">
              <a:rPr lang="en-US" smtClean="0"/>
              <a:pPr>
                <a:defRPr/>
              </a:pPr>
              <a:t>‹#›</a:t>
            </a:fld>
            <a:endParaRPr lang="en-US" dirty="0"/>
          </a:p>
        </p:txBody>
      </p:sp>
    </p:spTree>
  </p:cSld>
  <p:clrMapOvr>
    <a:masterClrMapping/>
  </p:clrMapOvr>
  <p:transition spd="med">
    <p:fade/>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9"/>
            <a:ext cx="7772400" cy="1470025"/>
          </a:xfrm>
        </p:spPr>
        <p:txBody>
          <a:bodyPr/>
          <a:lstStyle/>
          <a:p>
            <a:r>
              <a:rPr lang="en-US" smtClean="0"/>
              <a:t>Click to edit Master title style</a:t>
            </a:r>
            <a:endParaRPr lang="fr-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506256" indent="0" algn="ctr">
              <a:buNone/>
              <a:defRPr/>
            </a:lvl2pPr>
            <a:lvl3pPr marL="1012523" indent="0" algn="ctr">
              <a:buNone/>
              <a:defRPr/>
            </a:lvl3pPr>
            <a:lvl4pPr marL="1518786" indent="0" algn="ctr">
              <a:buNone/>
              <a:defRPr/>
            </a:lvl4pPr>
            <a:lvl5pPr marL="2025058" indent="0" algn="ctr">
              <a:buNone/>
              <a:defRPr/>
            </a:lvl5pPr>
            <a:lvl6pPr marL="2531298" indent="0" algn="ctr">
              <a:buNone/>
              <a:defRPr/>
            </a:lvl6pPr>
            <a:lvl7pPr marL="3037576" indent="0" algn="ctr">
              <a:buNone/>
              <a:defRPr/>
            </a:lvl7pPr>
            <a:lvl8pPr marL="3543829" indent="0" algn="ctr">
              <a:buNone/>
              <a:defRPr/>
            </a:lvl8pPr>
            <a:lvl9pPr marL="4050097" indent="0" algn="ctr">
              <a:buNone/>
              <a:defRPr/>
            </a:lvl9pPr>
          </a:lstStyle>
          <a:p>
            <a:r>
              <a:rPr lang="en-US" smtClean="0"/>
              <a:t>Click to edit Master subtitle style</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400" b="1" cap="all"/>
            </a:lvl1pPr>
          </a:lstStyle>
          <a:p>
            <a:r>
              <a:rPr lang="en-US" smtClean="0"/>
              <a:t>Click to edit Master title style</a:t>
            </a:r>
            <a:endParaRPr lang="fr-CA"/>
          </a:p>
        </p:txBody>
      </p:sp>
      <p:sp>
        <p:nvSpPr>
          <p:cNvPr id="3" name="Text Placeholder 2"/>
          <p:cNvSpPr>
            <a:spLocks noGrp="1"/>
          </p:cNvSpPr>
          <p:nvPr>
            <p:ph type="body" idx="1"/>
          </p:nvPr>
        </p:nvSpPr>
        <p:spPr>
          <a:xfrm>
            <a:off x="722313" y="2906835"/>
            <a:ext cx="7772400" cy="1500187"/>
          </a:xfrm>
        </p:spPr>
        <p:txBody>
          <a:bodyPr anchor="b"/>
          <a:lstStyle>
            <a:lvl1pPr marL="0" indent="0">
              <a:buNone/>
              <a:defRPr sz="2300"/>
            </a:lvl1pPr>
            <a:lvl2pPr marL="506256" indent="0">
              <a:buNone/>
              <a:defRPr sz="2000"/>
            </a:lvl2pPr>
            <a:lvl3pPr marL="1012523" indent="0">
              <a:buNone/>
              <a:defRPr sz="1800"/>
            </a:lvl3pPr>
            <a:lvl4pPr marL="1518786" indent="0">
              <a:buNone/>
              <a:defRPr sz="1500"/>
            </a:lvl4pPr>
            <a:lvl5pPr marL="2025058" indent="0">
              <a:buNone/>
              <a:defRPr sz="1500"/>
            </a:lvl5pPr>
            <a:lvl6pPr marL="2531298" indent="0">
              <a:buNone/>
              <a:defRPr sz="1500"/>
            </a:lvl6pPr>
            <a:lvl7pPr marL="3037576" indent="0">
              <a:buNone/>
              <a:defRPr sz="1500"/>
            </a:lvl7pPr>
            <a:lvl8pPr marL="3543829" indent="0">
              <a:buNone/>
              <a:defRPr sz="1500"/>
            </a:lvl8pPr>
            <a:lvl9pPr marL="4050097" indent="0">
              <a:buNone/>
              <a:defRPr sz="15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sz="half" idx="1"/>
          </p:nvPr>
        </p:nvSpPr>
        <p:spPr>
          <a:xfrm>
            <a:off x="457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Content Placeholder 3"/>
          <p:cNvSpPr>
            <a:spLocks noGrp="1"/>
          </p:cNvSpPr>
          <p:nvPr>
            <p:ph sz="half" idx="2"/>
          </p:nvPr>
        </p:nvSpPr>
        <p:spPr>
          <a:xfrm>
            <a:off x="4648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r-CA"/>
          </a:p>
        </p:txBody>
      </p:sp>
      <p:sp>
        <p:nvSpPr>
          <p:cNvPr id="3" name="Text Placeholder 2"/>
          <p:cNvSpPr>
            <a:spLocks noGrp="1"/>
          </p:cNvSpPr>
          <p:nvPr>
            <p:ph type="body" idx="1"/>
          </p:nvPr>
        </p:nvSpPr>
        <p:spPr>
          <a:xfrm>
            <a:off x="457201" y="1535113"/>
            <a:ext cx="4040188" cy="639763"/>
          </a:xfrm>
        </p:spPr>
        <p:txBody>
          <a:bodyPr anchor="b"/>
          <a:lstStyle>
            <a:lvl1pPr marL="0" indent="0">
              <a:buNone/>
              <a:defRPr sz="2700" b="1"/>
            </a:lvl1pPr>
            <a:lvl2pPr marL="506256" indent="0">
              <a:buNone/>
              <a:defRPr sz="2300" b="1"/>
            </a:lvl2pPr>
            <a:lvl3pPr marL="1012523" indent="0">
              <a:buNone/>
              <a:defRPr sz="2000" b="1"/>
            </a:lvl3pPr>
            <a:lvl4pPr marL="1518786" indent="0">
              <a:buNone/>
              <a:defRPr sz="1800" b="1"/>
            </a:lvl4pPr>
            <a:lvl5pPr marL="2025058" indent="0">
              <a:buNone/>
              <a:defRPr sz="1800" b="1"/>
            </a:lvl5pPr>
            <a:lvl6pPr marL="2531298" indent="0">
              <a:buNone/>
              <a:defRPr sz="1800" b="1"/>
            </a:lvl6pPr>
            <a:lvl7pPr marL="3037576" indent="0">
              <a:buNone/>
              <a:defRPr sz="1800" b="1"/>
            </a:lvl7pPr>
            <a:lvl8pPr marL="3543829" indent="0">
              <a:buNone/>
              <a:defRPr sz="1800" b="1"/>
            </a:lvl8pPr>
            <a:lvl9pPr marL="4050097"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Text Placeholder 4"/>
          <p:cNvSpPr>
            <a:spLocks noGrp="1"/>
          </p:cNvSpPr>
          <p:nvPr>
            <p:ph type="body" sz="quarter" idx="3"/>
          </p:nvPr>
        </p:nvSpPr>
        <p:spPr>
          <a:xfrm>
            <a:off x="4645092" y="1535113"/>
            <a:ext cx="4041775" cy="639763"/>
          </a:xfrm>
        </p:spPr>
        <p:txBody>
          <a:bodyPr anchor="b"/>
          <a:lstStyle>
            <a:lvl1pPr marL="0" indent="0">
              <a:buNone/>
              <a:defRPr sz="2700" b="1"/>
            </a:lvl1pPr>
            <a:lvl2pPr marL="506256" indent="0">
              <a:buNone/>
              <a:defRPr sz="2300" b="1"/>
            </a:lvl2pPr>
            <a:lvl3pPr marL="1012523" indent="0">
              <a:buNone/>
              <a:defRPr sz="2000" b="1"/>
            </a:lvl3pPr>
            <a:lvl4pPr marL="1518786" indent="0">
              <a:buNone/>
              <a:defRPr sz="1800" b="1"/>
            </a:lvl4pPr>
            <a:lvl5pPr marL="2025058" indent="0">
              <a:buNone/>
              <a:defRPr sz="1800" b="1"/>
            </a:lvl5pPr>
            <a:lvl6pPr marL="2531298" indent="0">
              <a:buNone/>
              <a:defRPr sz="1800" b="1"/>
            </a:lvl6pPr>
            <a:lvl7pPr marL="3037576" indent="0">
              <a:buNone/>
              <a:defRPr sz="1800" b="1"/>
            </a:lvl7pPr>
            <a:lvl8pPr marL="3543829" indent="0">
              <a:buNone/>
              <a:defRPr sz="1800" b="1"/>
            </a:lvl8pPr>
            <a:lvl9pPr marL="4050097"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sz="half" idx="1"/>
          </p:nvPr>
        </p:nvSpPr>
        <p:spPr>
          <a:xfrm>
            <a:off x="457200" y="1200336"/>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Content Placeholder 3"/>
          <p:cNvSpPr>
            <a:spLocks noGrp="1"/>
          </p:cNvSpPr>
          <p:nvPr>
            <p:ph sz="half" idx="2"/>
          </p:nvPr>
        </p:nvSpPr>
        <p:spPr>
          <a:xfrm>
            <a:off x="4648200" y="1200336"/>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Date Placeholder 3"/>
          <p:cNvSpPr>
            <a:spLocks noGrp="1"/>
          </p:cNvSpPr>
          <p:nvPr>
            <p:ph type="dt" sz="half" idx="10"/>
          </p:nvPr>
        </p:nvSpPr>
        <p:spPr/>
        <p:txBody>
          <a:bodyPr/>
          <a:lstStyle>
            <a:lvl1pPr>
              <a:defRPr/>
            </a:lvl1pPr>
          </a:lstStyle>
          <a:p>
            <a:pPr>
              <a:defRPr/>
            </a:pPr>
            <a:fld id="{B1252BF7-BD2B-4A68-B62F-1FB90F1FDB0E}"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6F9C64F-9A11-4848-91D6-6042D77D0FEF}" type="slidenum">
              <a:rPr lang="en-US" smtClean="0"/>
              <a:pPr>
                <a:defRPr/>
              </a:pPr>
              <a:t>‹#›</a:t>
            </a:fld>
            <a:endParaRPr lang="en-US" dirty="0"/>
          </a:p>
        </p:txBody>
      </p:sp>
    </p:spTree>
  </p:cSld>
  <p:clrMapOvr>
    <a:masterClrMapping/>
  </p:clrMapOvr>
  <p:transition spd="med">
    <p:fade/>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4" y="273171"/>
            <a:ext cx="3008313" cy="1162051"/>
          </a:xfrm>
        </p:spPr>
        <p:txBody>
          <a:bodyPr anchor="b"/>
          <a:lstStyle>
            <a:lvl1pPr algn="l">
              <a:defRPr sz="2300" b="1"/>
            </a:lvl1pPr>
          </a:lstStyle>
          <a:p>
            <a:r>
              <a:rPr lang="en-US" smtClean="0"/>
              <a:t>Click to edit Master title style</a:t>
            </a:r>
            <a:endParaRPr lang="fr-CA"/>
          </a:p>
        </p:txBody>
      </p:sp>
      <p:sp>
        <p:nvSpPr>
          <p:cNvPr id="3" name="Content Placeholder 2"/>
          <p:cNvSpPr>
            <a:spLocks noGrp="1"/>
          </p:cNvSpPr>
          <p:nvPr>
            <p:ph idx="1"/>
          </p:nvPr>
        </p:nvSpPr>
        <p:spPr>
          <a:xfrm>
            <a:off x="3575050" y="273062"/>
            <a:ext cx="5111750" cy="5853113"/>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Text Placeholder 3"/>
          <p:cNvSpPr>
            <a:spLocks noGrp="1"/>
          </p:cNvSpPr>
          <p:nvPr>
            <p:ph type="body" sz="half" idx="2"/>
          </p:nvPr>
        </p:nvSpPr>
        <p:spPr>
          <a:xfrm>
            <a:off x="457214" y="1435108"/>
            <a:ext cx="3008313" cy="4691062"/>
          </a:xfrm>
        </p:spPr>
        <p:txBody>
          <a:bodyPr/>
          <a:lstStyle>
            <a:lvl1pPr marL="0" indent="0">
              <a:buNone/>
              <a:defRPr sz="1500"/>
            </a:lvl1pPr>
            <a:lvl2pPr marL="506256" indent="0">
              <a:buNone/>
              <a:defRPr sz="1400"/>
            </a:lvl2pPr>
            <a:lvl3pPr marL="1012523" indent="0">
              <a:buNone/>
              <a:defRPr sz="1100"/>
            </a:lvl3pPr>
            <a:lvl4pPr marL="1518786" indent="0">
              <a:buNone/>
              <a:defRPr sz="1000"/>
            </a:lvl4pPr>
            <a:lvl5pPr marL="2025058" indent="0">
              <a:buNone/>
              <a:defRPr sz="1000"/>
            </a:lvl5pPr>
            <a:lvl6pPr marL="2531298" indent="0">
              <a:buNone/>
              <a:defRPr sz="1000"/>
            </a:lvl6pPr>
            <a:lvl7pPr marL="3037576" indent="0">
              <a:buNone/>
              <a:defRPr sz="1000"/>
            </a:lvl7pPr>
            <a:lvl8pPr marL="3543829" indent="0">
              <a:buNone/>
              <a:defRPr sz="1000"/>
            </a:lvl8pPr>
            <a:lvl9pPr marL="4050097"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723"/>
            <a:ext cx="5486400" cy="566739"/>
          </a:xfrm>
        </p:spPr>
        <p:txBody>
          <a:bodyPr anchor="b"/>
          <a:lstStyle>
            <a:lvl1pPr algn="l">
              <a:defRPr sz="2300" b="1"/>
            </a:lvl1pPr>
          </a:lstStyle>
          <a:p>
            <a:r>
              <a:rPr lang="en-US" smtClean="0"/>
              <a:t>Click to edit Master title style</a:t>
            </a:r>
            <a:endParaRPr lang="fr-CA"/>
          </a:p>
        </p:txBody>
      </p:sp>
      <p:sp>
        <p:nvSpPr>
          <p:cNvPr id="3" name="Picture Placeholder 2"/>
          <p:cNvSpPr>
            <a:spLocks noGrp="1"/>
          </p:cNvSpPr>
          <p:nvPr>
            <p:ph type="pic" idx="1"/>
          </p:nvPr>
        </p:nvSpPr>
        <p:spPr>
          <a:xfrm>
            <a:off x="1792288" y="612776"/>
            <a:ext cx="5486400" cy="4114800"/>
          </a:xfrm>
        </p:spPr>
        <p:txBody>
          <a:bodyPr/>
          <a:lstStyle>
            <a:lvl1pPr marL="0" indent="0">
              <a:buNone/>
              <a:defRPr sz="3600"/>
            </a:lvl1pPr>
            <a:lvl2pPr marL="506256" indent="0">
              <a:buNone/>
              <a:defRPr sz="3200"/>
            </a:lvl2pPr>
            <a:lvl3pPr marL="1012523" indent="0">
              <a:buNone/>
              <a:defRPr sz="2700"/>
            </a:lvl3pPr>
            <a:lvl4pPr marL="1518786" indent="0">
              <a:buNone/>
              <a:defRPr sz="2300"/>
            </a:lvl4pPr>
            <a:lvl5pPr marL="2025058" indent="0">
              <a:buNone/>
              <a:defRPr sz="2300"/>
            </a:lvl5pPr>
            <a:lvl6pPr marL="2531298" indent="0">
              <a:buNone/>
              <a:defRPr sz="2300"/>
            </a:lvl6pPr>
            <a:lvl7pPr marL="3037576" indent="0">
              <a:buNone/>
              <a:defRPr sz="2300"/>
            </a:lvl7pPr>
            <a:lvl8pPr marL="3543829" indent="0">
              <a:buNone/>
              <a:defRPr sz="2300"/>
            </a:lvl8pPr>
            <a:lvl9pPr marL="4050097" indent="0">
              <a:buNone/>
              <a:defRPr sz="2300"/>
            </a:lvl9pPr>
          </a:lstStyle>
          <a:p>
            <a:pPr lvl="0"/>
            <a:endParaRPr lang="fr-CA" noProof="0" dirty="0" smtClean="0"/>
          </a:p>
        </p:txBody>
      </p:sp>
      <p:sp>
        <p:nvSpPr>
          <p:cNvPr id="4" name="Text Placeholder 3"/>
          <p:cNvSpPr>
            <a:spLocks noGrp="1"/>
          </p:cNvSpPr>
          <p:nvPr>
            <p:ph type="body" sz="half" idx="2"/>
          </p:nvPr>
        </p:nvSpPr>
        <p:spPr>
          <a:xfrm>
            <a:off x="1792288" y="5367344"/>
            <a:ext cx="5486400" cy="804863"/>
          </a:xfrm>
        </p:spPr>
        <p:txBody>
          <a:bodyPr/>
          <a:lstStyle>
            <a:lvl1pPr marL="0" indent="0">
              <a:buNone/>
              <a:defRPr sz="1500"/>
            </a:lvl1pPr>
            <a:lvl2pPr marL="506256" indent="0">
              <a:buNone/>
              <a:defRPr sz="1400"/>
            </a:lvl2pPr>
            <a:lvl3pPr marL="1012523" indent="0">
              <a:buNone/>
              <a:defRPr sz="1100"/>
            </a:lvl3pPr>
            <a:lvl4pPr marL="1518786" indent="0">
              <a:buNone/>
              <a:defRPr sz="1000"/>
            </a:lvl4pPr>
            <a:lvl5pPr marL="2025058" indent="0">
              <a:buNone/>
              <a:defRPr sz="1000"/>
            </a:lvl5pPr>
            <a:lvl6pPr marL="2531298" indent="0">
              <a:buNone/>
              <a:defRPr sz="1000"/>
            </a:lvl6pPr>
            <a:lvl7pPr marL="3037576" indent="0">
              <a:buNone/>
              <a:defRPr sz="1000"/>
            </a:lvl7pPr>
            <a:lvl8pPr marL="3543829" indent="0">
              <a:buNone/>
              <a:defRPr sz="1000"/>
            </a:lvl8pPr>
            <a:lvl9pPr marL="4050097"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62"/>
            <a:ext cx="2057400" cy="5851525"/>
          </a:xfrm>
        </p:spPr>
        <p:txBody>
          <a:bodyPr vert="eaVert"/>
          <a:lstStyle/>
          <a:p>
            <a:r>
              <a:rPr lang="en-US" smtClean="0"/>
              <a:t>Click to edit Master title style</a:t>
            </a:r>
            <a:endParaRPr lang="fr-CA"/>
          </a:p>
        </p:txBody>
      </p:sp>
      <p:sp>
        <p:nvSpPr>
          <p:cNvPr id="3" name="Vertical Text Placeholder 2"/>
          <p:cNvSpPr>
            <a:spLocks noGrp="1"/>
          </p:cNvSpPr>
          <p:nvPr>
            <p:ph type="body" orient="vert" idx="1"/>
          </p:nvPr>
        </p:nvSpPr>
        <p:spPr>
          <a:xfrm>
            <a:off x="457200" y="274762"/>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Rectangle 4"/>
          <p:cNvSpPr>
            <a:spLocks noGrp="1" noChangeArrowheads="1"/>
          </p:cNvSpPr>
          <p:nvPr>
            <p:ph type="dt" sz="half" idx="10"/>
          </p:nvPr>
        </p:nvSpPr>
        <p:spPr>
          <a:ln/>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48"/>
            <a:ext cx="77724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11996" indent="0" algn="ctr">
              <a:buNone/>
              <a:defRPr>
                <a:solidFill>
                  <a:schemeClr val="tx1">
                    <a:tint val="75000"/>
                  </a:schemeClr>
                </a:solidFill>
              </a:defRPr>
            </a:lvl2pPr>
            <a:lvl3pPr marL="1023996" indent="0" algn="ctr">
              <a:buNone/>
              <a:defRPr>
                <a:solidFill>
                  <a:schemeClr val="tx1">
                    <a:tint val="75000"/>
                  </a:schemeClr>
                </a:solidFill>
              </a:defRPr>
            </a:lvl3pPr>
            <a:lvl4pPr marL="1535997" indent="0" algn="ctr">
              <a:buNone/>
              <a:defRPr>
                <a:solidFill>
                  <a:schemeClr val="tx1">
                    <a:tint val="75000"/>
                  </a:schemeClr>
                </a:solidFill>
              </a:defRPr>
            </a:lvl4pPr>
            <a:lvl5pPr marL="2047996" indent="0" algn="ctr">
              <a:buNone/>
              <a:defRPr>
                <a:solidFill>
                  <a:schemeClr val="tx1">
                    <a:tint val="75000"/>
                  </a:schemeClr>
                </a:solidFill>
              </a:defRPr>
            </a:lvl5pPr>
            <a:lvl6pPr marL="2560009" indent="0" algn="ctr">
              <a:buNone/>
              <a:defRPr>
                <a:solidFill>
                  <a:schemeClr val="tx1">
                    <a:tint val="75000"/>
                  </a:schemeClr>
                </a:solidFill>
              </a:defRPr>
            </a:lvl6pPr>
            <a:lvl7pPr marL="3071990" indent="0" algn="ctr">
              <a:buNone/>
              <a:defRPr>
                <a:solidFill>
                  <a:schemeClr val="tx1">
                    <a:tint val="75000"/>
                  </a:schemeClr>
                </a:solidFill>
              </a:defRPr>
            </a:lvl7pPr>
            <a:lvl8pPr marL="3583987" indent="0" algn="ctr">
              <a:buNone/>
              <a:defRPr>
                <a:solidFill>
                  <a:schemeClr val="tx1">
                    <a:tint val="75000"/>
                  </a:schemeClr>
                </a:solidFill>
              </a:defRPr>
            </a:lvl8pPr>
            <a:lvl9pPr marL="4095992"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11996" indent="0">
              <a:buNone/>
              <a:defRPr sz="2000">
                <a:solidFill>
                  <a:schemeClr val="tx1">
                    <a:tint val="75000"/>
                  </a:schemeClr>
                </a:solidFill>
              </a:defRPr>
            </a:lvl2pPr>
            <a:lvl3pPr marL="1023996" indent="0">
              <a:buNone/>
              <a:defRPr sz="1800">
                <a:solidFill>
                  <a:schemeClr val="tx1">
                    <a:tint val="75000"/>
                  </a:schemeClr>
                </a:solidFill>
              </a:defRPr>
            </a:lvl3pPr>
            <a:lvl4pPr marL="1535997" indent="0">
              <a:buNone/>
              <a:defRPr sz="1500">
                <a:solidFill>
                  <a:schemeClr val="tx1">
                    <a:tint val="75000"/>
                  </a:schemeClr>
                </a:solidFill>
              </a:defRPr>
            </a:lvl4pPr>
            <a:lvl5pPr marL="2047996" indent="0">
              <a:buNone/>
              <a:defRPr sz="1500">
                <a:solidFill>
                  <a:schemeClr val="tx1">
                    <a:tint val="75000"/>
                  </a:schemeClr>
                </a:solidFill>
              </a:defRPr>
            </a:lvl5pPr>
            <a:lvl6pPr marL="2560009" indent="0">
              <a:buNone/>
              <a:defRPr sz="1500">
                <a:solidFill>
                  <a:schemeClr val="tx1">
                    <a:tint val="75000"/>
                  </a:schemeClr>
                </a:solidFill>
              </a:defRPr>
            </a:lvl6pPr>
            <a:lvl7pPr marL="3071990" indent="0">
              <a:buNone/>
              <a:defRPr sz="1500">
                <a:solidFill>
                  <a:schemeClr val="tx1">
                    <a:tint val="75000"/>
                  </a:schemeClr>
                </a:solidFill>
              </a:defRPr>
            </a:lvl7pPr>
            <a:lvl8pPr marL="3583987" indent="0">
              <a:buNone/>
              <a:defRPr sz="1500">
                <a:solidFill>
                  <a:schemeClr val="tx1">
                    <a:tint val="75000"/>
                  </a:schemeClr>
                </a:solidFill>
              </a:defRPr>
            </a:lvl8pPr>
            <a:lvl9pPr marL="4095992" indent="0">
              <a:buNone/>
              <a:defRPr sz="15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457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1" y="1535121"/>
            <a:ext cx="4040188" cy="639763"/>
          </a:xfrm>
        </p:spPr>
        <p:txBody>
          <a:bodyPr anchor="b"/>
          <a:lstStyle>
            <a:lvl1pPr marL="0" indent="0">
              <a:buNone/>
              <a:defRPr sz="2700" b="1"/>
            </a:lvl1pPr>
            <a:lvl2pPr marL="511996" indent="0">
              <a:buNone/>
              <a:defRPr sz="2300" b="1"/>
            </a:lvl2pPr>
            <a:lvl3pPr marL="1023996" indent="0">
              <a:buNone/>
              <a:defRPr sz="2000" b="1"/>
            </a:lvl3pPr>
            <a:lvl4pPr marL="1535997" indent="0">
              <a:buNone/>
              <a:defRPr sz="1800" b="1"/>
            </a:lvl4pPr>
            <a:lvl5pPr marL="2047996" indent="0">
              <a:buNone/>
              <a:defRPr sz="1800" b="1"/>
            </a:lvl5pPr>
            <a:lvl6pPr marL="2560009" indent="0">
              <a:buNone/>
              <a:defRPr sz="1800" b="1"/>
            </a:lvl6pPr>
            <a:lvl7pPr marL="3071990" indent="0">
              <a:buNone/>
              <a:defRPr sz="1800" b="1"/>
            </a:lvl7pPr>
            <a:lvl8pPr marL="3583987" indent="0">
              <a:buNone/>
              <a:defRPr sz="1800" b="1"/>
            </a:lvl8pPr>
            <a:lvl9pPr marL="4095992" indent="0">
              <a:buNone/>
              <a:defRPr sz="1800" b="1"/>
            </a:lvl9pPr>
          </a:lstStyle>
          <a:p>
            <a:pPr lvl="0"/>
            <a:r>
              <a:rPr lang="en-US" smtClean="0"/>
              <a:t>Click to edit Master text styles</a:t>
            </a:r>
          </a:p>
        </p:txBody>
      </p:sp>
      <p:sp>
        <p:nvSpPr>
          <p:cNvPr id="4" name="Espace réservé du contenu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4645092" y="1535121"/>
            <a:ext cx="4041775" cy="639763"/>
          </a:xfrm>
        </p:spPr>
        <p:txBody>
          <a:bodyPr anchor="b"/>
          <a:lstStyle>
            <a:lvl1pPr marL="0" indent="0">
              <a:buNone/>
              <a:defRPr sz="2700" b="1"/>
            </a:lvl1pPr>
            <a:lvl2pPr marL="511996" indent="0">
              <a:buNone/>
              <a:defRPr sz="2300" b="1"/>
            </a:lvl2pPr>
            <a:lvl3pPr marL="1023996" indent="0">
              <a:buNone/>
              <a:defRPr sz="2000" b="1"/>
            </a:lvl3pPr>
            <a:lvl4pPr marL="1535997" indent="0">
              <a:buNone/>
              <a:defRPr sz="1800" b="1"/>
            </a:lvl4pPr>
            <a:lvl5pPr marL="2047996" indent="0">
              <a:buNone/>
              <a:defRPr sz="1800" b="1"/>
            </a:lvl5pPr>
            <a:lvl6pPr marL="2560009" indent="0">
              <a:buNone/>
              <a:defRPr sz="1800" b="1"/>
            </a:lvl6pPr>
            <a:lvl7pPr marL="3071990" indent="0">
              <a:buNone/>
              <a:defRPr sz="1800" b="1"/>
            </a:lvl7pPr>
            <a:lvl8pPr marL="3583987" indent="0">
              <a:buNone/>
              <a:defRPr sz="1800" b="1"/>
            </a:lvl8pPr>
            <a:lvl9pPr marL="4095992" indent="0">
              <a:buNone/>
              <a:defRPr sz="1800" b="1"/>
            </a:lvl9pPr>
          </a:lstStyle>
          <a:p>
            <a:pPr lvl="0"/>
            <a:r>
              <a:rPr lang="en-US" smtClean="0"/>
              <a:t>Click to edit Master text styles</a:t>
            </a:r>
          </a:p>
        </p:txBody>
      </p:sp>
      <p:sp>
        <p:nvSpPr>
          <p:cNvPr id="6" name="Espace réservé du contenu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Espace réservé du pied de page 4"/>
          <p:cNvSpPr>
            <a:spLocks noGrp="1"/>
          </p:cNvSpPr>
          <p:nvPr>
            <p:ph type="ftr" sz="quarter" idx="11"/>
          </p:nvPr>
        </p:nvSpPr>
        <p:spPr/>
        <p:txBody>
          <a:bodyPr/>
          <a:lstStyle>
            <a:lvl1pPr>
              <a:defRPr/>
            </a:lvl1pPr>
          </a:lstStyle>
          <a:p>
            <a:pPr>
              <a:defRPr/>
            </a:pPr>
            <a:endParaRPr lang="en-US" dirty="0"/>
          </a:p>
        </p:txBody>
      </p:sp>
      <p:sp>
        <p:nvSpPr>
          <p:cNvPr id="9"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4"/>
            <a:ext cx="8229600" cy="1143000"/>
          </a:xfrm>
        </p:spPr>
        <p:txBody>
          <a:bodyPr/>
          <a:lstStyle>
            <a:lvl1pPr>
              <a:defRPr/>
            </a:lvl1pPr>
          </a:lstStyle>
          <a:p>
            <a:r>
              <a:rPr lang="en-US" smtClean="0"/>
              <a:t>Click to edit Master title style</a:t>
            </a:r>
            <a:endParaRPr lang="fr-CA"/>
          </a:p>
        </p:txBody>
      </p:sp>
      <p:sp>
        <p:nvSpPr>
          <p:cNvPr id="3" name="Text Placeholder 2"/>
          <p:cNvSpPr>
            <a:spLocks noGrp="1"/>
          </p:cNvSpPr>
          <p:nvPr>
            <p:ph type="body" idx="1"/>
          </p:nvPr>
        </p:nvSpPr>
        <p:spPr>
          <a:xfrm>
            <a:off x="457201" y="1535121"/>
            <a:ext cx="4040188" cy="639763"/>
          </a:xfrm>
        </p:spPr>
        <p:txBody>
          <a:bodyPr anchor="b"/>
          <a:lstStyle>
            <a:lvl1pPr marL="0" indent="0">
              <a:buNone/>
              <a:defRPr sz="2700" b="1"/>
            </a:lvl1pPr>
            <a:lvl2pPr marL="508454" indent="0">
              <a:buNone/>
              <a:defRPr sz="2300" b="1"/>
            </a:lvl2pPr>
            <a:lvl3pPr marL="1016923" indent="0">
              <a:buNone/>
              <a:defRPr sz="2000" b="1"/>
            </a:lvl3pPr>
            <a:lvl4pPr marL="1525386" indent="0">
              <a:buNone/>
              <a:defRPr sz="1800" b="1"/>
            </a:lvl4pPr>
            <a:lvl5pPr marL="2033849" indent="0">
              <a:buNone/>
              <a:defRPr sz="1800" b="1"/>
            </a:lvl5pPr>
            <a:lvl6pPr marL="2542311" indent="0">
              <a:buNone/>
              <a:defRPr sz="1800" b="1"/>
            </a:lvl6pPr>
            <a:lvl7pPr marL="3050760" indent="0">
              <a:buNone/>
              <a:defRPr sz="1800" b="1"/>
            </a:lvl7pPr>
            <a:lvl8pPr marL="3559221" indent="0">
              <a:buNone/>
              <a:defRPr sz="1800" b="1"/>
            </a:lvl8pPr>
            <a:lvl9pPr marL="4067689"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Text Placeholder 4"/>
          <p:cNvSpPr>
            <a:spLocks noGrp="1"/>
          </p:cNvSpPr>
          <p:nvPr>
            <p:ph type="body" sz="quarter" idx="3"/>
          </p:nvPr>
        </p:nvSpPr>
        <p:spPr>
          <a:xfrm>
            <a:off x="4645092" y="1535121"/>
            <a:ext cx="4041775" cy="639763"/>
          </a:xfrm>
        </p:spPr>
        <p:txBody>
          <a:bodyPr anchor="b"/>
          <a:lstStyle>
            <a:lvl1pPr marL="0" indent="0">
              <a:buNone/>
              <a:defRPr sz="2700" b="1"/>
            </a:lvl1pPr>
            <a:lvl2pPr marL="508454" indent="0">
              <a:buNone/>
              <a:defRPr sz="2300" b="1"/>
            </a:lvl2pPr>
            <a:lvl3pPr marL="1016923" indent="0">
              <a:buNone/>
              <a:defRPr sz="2000" b="1"/>
            </a:lvl3pPr>
            <a:lvl4pPr marL="1525386" indent="0">
              <a:buNone/>
              <a:defRPr sz="1800" b="1"/>
            </a:lvl4pPr>
            <a:lvl5pPr marL="2033849" indent="0">
              <a:buNone/>
              <a:defRPr sz="1800" b="1"/>
            </a:lvl5pPr>
            <a:lvl6pPr marL="2542311" indent="0">
              <a:buNone/>
              <a:defRPr sz="1800" b="1"/>
            </a:lvl6pPr>
            <a:lvl7pPr marL="3050760" indent="0">
              <a:buNone/>
              <a:defRPr sz="1800" b="1"/>
            </a:lvl7pPr>
            <a:lvl8pPr marL="3559221" indent="0">
              <a:buNone/>
              <a:defRPr sz="1800" b="1"/>
            </a:lvl8pPr>
            <a:lvl9pPr marL="4067689"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Date Placeholder 3"/>
          <p:cNvSpPr>
            <a:spLocks noGrp="1"/>
          </p:cNvSpPr>
          <p:nvPr>
            <p:ph type="dt" sz="half" idx="10"/>
          </p:nvPr>
        </p:nvSpPr>
        <p:spPr/>
        <p:txBody>
          <a:bodyPr/>
          <a:lstStyle>
            <a:lvl1pPr>
              <a:defRPr/>
            </a:lvl1pPr>
          </a:lstStyle>
          <a:p>
            <a:pPr>
              <a:defRPr/>
            </a:pPr>
            <a:fld id="{DFE3AE49-BE95-4440-A4A8-13D08AE9A52F}" type="datetimeFigureOut">
              <a:rPr lang="en-US" smtClean="0"/>
              <a:pPr>
                <a:defRPr/>
              </a:pPr>
              <a:t>04/16/2012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656B0F94-063D-46C9-8945-F3984324D69B}" type="slidenum">
              <a:rPr lang="en-US" smtClean="0"/>
              <a:pPr>
                <a:defRPr/>
              </a:pPr>
              <a:t>‹#›</a:t>
            </a:fld>
            <a:endParaRPr lang="en-US" dirty="0"/>
          </a:p>
        </p:txBody>
      </p:sp>
    </p:spTree>
  </p:cSld>
  <p:clrMapOvr>
    <a:masterClrMapping/>
  </p:clrMapOvr>
  <p:transition spd="med">
    <p:fade/>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Espace réservé du pied de page 4"/>
          <p:cNvSpPr>
            <a:spLocks noGrp="1"/>
          </p:cNvSpPr>
          <p:nvPr>
            <p:ph type="ftr" sz="quarter" idx="11"/>
          </p:nvPr>
        </p:nvSpPr>
        <p:spPr/>
        <p:txBody>
          <a:bodyPr/>
          <a:lstStyle>
            <a:lvl1pPr>
              <a:defRPr/>
            </a:lvl1pPr>
          </a:lstStyle>
          <a:p>
            <a:pPr>
              <a:defRPr/>
            </a:pPr>
            <a:endParaRPr lang="en-US" dirty="0"/>
          </a:p>
        </p:txBody>
      </p:sp>
      <p:sp>
        <p:nvSpPr>
          <p:cNvPr id="5"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Espace réservé du pied de page 4"/>
          <p:cNvSpPr>
            <a:spLocks noGrp="1"/>
          </p:cNvSpPr>
          <p:nvPr>
            <p:ph type="ftr" sz="quarter" idx="11"/>
          </p:nvPr>
        </p:nvSpPr>
        <p:spPr/>
        <p:txBody>
          <a:bodyPr/>
          <a:lstStyle>
            <a:lvl1pPr>
              <a:defRPr/>
            </a:lvl1pPr>
          </a:lstStyle>
          <a:p>
            <a:pPr>
              <a:defRPr/>
            </a:pPr>
            <a:endParaRPr lang="en-US" dirty="0"/>
          </a:p>
        </p:txBody>
      </p:sp>
      <p:sp>
        <p:nvSpPr>
          <p:cNvPr id="4"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24" y="273157"/>
            <a:ext cx="3008313" cy="1162051"/>
          </a:xfrm>
        </p:spPr>
        <p:txBody>
          <a:bodyPr anchor="b"/>
          <a:lstStyle>
            <a:lvl1pPr algn="l">
              <a:defRPr sz="2300" b="1"/>
            </a:lvl1pPr>
          </a:lstStyle>
          <a:p>
            <a:r>
              <a:rPr lang="en-US" smtClean="0"/>
              <a:t>Click to edit Master title style</a:t>
            </a:r>
            <a:endParaRPr lang="fr-FR"/>
          </a:p>
        </p:txBody>
      </p:sp>
      <p:sp>
        <p:nvSpPr>
          <p:cNvPr id="3" name="Espace réservé du contenu 2"/>
          <p:cNvSpPr>
            <a:spLocks noGrp="1"/>
          </p:cNvSpPr>
          <p:nvPr>
            <p:ph idx="1"/>
          </p:nvPr>
        </p:nvSpPr>
        <p:spPr>
          <a:xfrm>
            <a:off x="3575051" y="27307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457224" y="1435111"/>
            <a:ext cx="3008313" cy="4691064"/>
          </a:xfrm>
        </p:spPr>
        <p:txBody>
          <a:bodyPr/>
          <a:lstStyle>
            <a:lvl1pPr marL="0" indent="0">
              <a:buNone/>
              <a:defRPr sz="1500"/>
            </a:lvl1pPr>
            <a:lvl2pPr marL="511996" indent="0">
              <a:buNone/>
              <a:defRPr sz="1400"/>
            </a:lvl2pPr>
            <a:lvl3pPr marL="1023996" indent="0">
              <a:buNone/>
              <a:defRPr sz="1100"/>
            </a:lvl3pPr>
            <a:lvl4pPr marL="1535997" indent="0">
              <a:buNone/>
              <a:defRPr sz="1000"/>
            </a:lvl4pPr>
            <a:lvl5pPr marL="2047996" indent="0">
              <a:buNone/>
              <a:defRPr sz="1000"/>
            </a:lvl5pPr>
            <a:lvl6pPr marL="2560009" indent="0">
              <a:buNone/>
              <a:defRPr sz="1000"/>
            </a:lvl6pPr>
            <a:lvl7pPr marL="3071990" indent="0">
              <a:buNone/>
              <a:defRPr sz="1000"/>
            </a:lvl7pPr>
            <a:lvl8pPr marL="3583987" indent="0">
              <a:buNone/>
              <a:defRPr sz="1000"/>
            </a:lvl8pPr>
            <a:lvl9pPr marL="4095992"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709"/>
            <a:ext cx="5486400" cy="566739"/>
          </a:xfrm>
        </p:spPr>
        <p:txBody>
          <a:bodyPr anchor="b"/>
          <a:lstStyle>
            <a:lvl1pPr algn="l">
              <a:defRPr sz="23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1792288" y="612776"/>
            <a:ext cx="5486400" cy="4114800"/>
          </a:xfrm>
        </p:spPr>
        <p:txBody>
          <a:bodyPr rtlCol="0">
            <a:normAutofit/>
          </a:bodyPr>
          <a:lstStyle>
            <a:lvl1pPr marL="0" indent="0">
              <a:buNone/>
              <a:defRPr sz="3600"/>
            </a:lvl1pPr>
            <a:lvl2pPr marL="511996" indent="0">
              <a:buNone/>
              <a:defRPr sz="3200"/>
            </a:lvl2pPr>
            <a:lvl3pPr marL="1023996" indent="0">
              <a:buNone/>
              <a:defRPr sz="2700"/>
            </a:lvl3pPr>
            <a:lvl4pPr marL="1535997" indent="0">
              <a:buNone/>
              <a:defRPr sz="2300"/>
            </a:lvl4pPr>
            <a:lvl5pPr marL="2047996" indent="0">
              <a:buNone/>
              <a:defRPr sz="2300"/>
            </a:lvl5pPr>
            <a:lvl6pPr marL="2560009" indent="0">
              <a:buNone/>
              <a:defRPr sz="2300"/>
            </a:lvl6pPr>
            <a:lvl7pPr marL="3071990" indent="0">
              <a:buNone/>
              <a:defRPr sz="2300"/>
            </a:lvl7pPr>
            <a:lvl8pPr marL="3583987" indent="0">
              <a:buNone/>
              <a:defRPr sz="2300"/>
            </a:lvl8pPr>
            <a:lvl9pPr marL="4095992" indent="0">
              <a:buNone/>
              <a:defRPr sz="2300"/>
            </a:lvl9pPr>
          </a:lstStyle>
          <a:p>
            <a:pPr lvl="0"/>
            <a:r>
              <a:rPr lang="en-US" noProof="0" dirty="0" smtClean="0"/>
              <a:t>Click icon to add picture</a:t>
            </a:r>
            <a:endParaRPr lang="fr-FR" noProof="0" dirty="0" smtClean="0"/>
          </a:p>
        </p:txBody>
      </p:sp>
      <p:sp>
        <p:nvSpPr>
          <p:cNvPr id="4" name="Espace réservé du texte 3"/>
          <p:cNvSpPr>
            <a:spLocks noGrp="1"/>
          </p:cNvSpPr>
          <p:nvPr>
            <p:ph type="body" sz="half" idx="2"/>
          </p:nvPr>
        </p:nvSpPr>
        <p:spPr>
          <a:xfrm>
            <a:off x="1792288" y="5367355"/>
            <a:ext cx="5486400" cy="804863"/>
          </a:xfrm>
        </p:spPr>
        <p:txBody>
          <a:bodyPr/>
          <a:lstStyle>
            <a:lvl1pPr marL="0" indent="0">
              <a:buNone/>
              <a:defRPr sz="1500"/>
            </a:lvl1pPr>
            <a:lvl2pPr marL="511996" indent="0">
              <a:buNone/>
              <a:defRPr sz="1400"/>
            </a:lvl2pPr>
            <a:lvl3pPr marL="1023996" indent="0">
              <a:buNone/>
              <a:defRPr sz="1100"/>
            </a:lvl3pPr>
            <a:lvl4pPr marL="1535997" indent="0">
              <a:buNone/>
              <a:defRPr sz="1000"/>
            </a:lvl4pPr>
            <a:lvl5pPr marL="2047996" indent="0">
              <a:buNone/>
              <a:defRPr sz="1000"/>
            </a:lvl5pPr>
            <a:lvl6pPr marL="2560009" indent="0">
              <a:buNone/>
              <a:defRPr sz="1000"/>
            </a:lvl6pPr>
            <a:lvl7pPr marL="3071990" indent="0">
              <a:buNone/>
              <a:defRPr sz="1000"/>
            </a:lvl7pPr>
            <a:lvl8pPr marL="3583987" indent="0">
              <a:buNone/>
              <a:defRPr sz="1000"/>
            </a:lvl8pPr>
            <a:lvl9pPr marL="4095992"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742"/>
            <a:ext cx="20574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457200" y="274742"/>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39"/>
            <a:ext cx="77724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12605" indent="0" algn="ctr">
              <a:buNone/>
              <a:defRPr>
                <a:solidFill>
                  <a:schemeClr val="tx1">
                    <a:tint val="75000"/>
                  </a:schemeClr>
                </a:solidFill>
              </a:defRPr>
            </a:lvl2pPr>
            <a:lvl3pPr marL="1025212" indent="0" algn="ctr">
              <a:buNone/>
              <a:defRPr>
                <a:solidFill>
                  <a:schemeClr val="tx1">
                    <a:tint val="75000"/>
                  </a:schemeClr>
                </a:solidFill>
              </a:defRPr>
            </a:lvl3pPr>
            <a:lvl4pPr marL="1537820" indent="0" algn="ctr">
              <a:buNone/>
              <a:defRPr>
                <a:solidFill>
                  <a:schemeClr val="tx1">
                    <a:tint val="75000"/>
                  </a:schemeClr>
                </a:solidFill>
              </a:defRPr>
            </a:lvl4pPr>
            <a:lvl5pPr marL="2050427" indent="0" algn="ctr">
              <a:buNone/>
              <a:defRPr>
                <a:solidFill>
                  <a:schemeClr val="tx1">
                    <a:tint val="75000"/>
                  </a:schemeClr>
                </a:solidFill>
              </a:defRPr>
            </a:lvl5pPr>
            <a:lvl6pPr marL="2563041" indent="0" algn="ctr">
              <a:buNone/>
              <a:defRPr>
                <a:solidFill>
                  <a:schemeClr val="tx1">
                    <a:tint val="75000"/>
                  </a:schemeClr>
                </a:solidFill>
              </a:defRPr>
            </a:lvl6pPr>
            <a:lvl7pPr marL="3075638" indent="0" algn="ctr">
              <a:buNone/>
              <a:defRPr>
                <a:solidFill>
                  <a:schemeClr val="tx1">
                    <a:tint val="75000"/>
                  </a:schemeClr>
                </a:solidFill>
              </a:defRPr>
            </a:lvl7pPr>
            <a:lvl8pPr marL="3588240" indent="0" algn="ctr">
              <a:buNone/>
              <a:defRPr>
                <a:solidFill>
                  <a:schemeClr val="tx1">
                    <a:tint val="75000"/>
                  </a:schemeClr>
                </a:solidFill>
              </a:defRPr>
            </a:lvl8pPr>
            <a:lvl9pPr marL="4100854"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12605" indent="0">
              <a:buNone/>
              <a:defRPr sz="2000">
                <a:solidFill>
                  <a:schemeClr val="tx1">
                    <a:tint val="75000"/>
                  </a:schemeClr>
                </a:solidFill>
              </a:defRPr>
            </a:lvl2pPr>
            <a:lvl3pPr marL="1025212" indent="0">
              <a:buNone/>
              <a:defRPr sz="1800">
                <a:solidFill>
                  <a:schemeClr val="tx1">
                    <a:tint val="75000"/>
                  </a:schemeClr>
                </a:solidFill>
              </a:defRPr>
            </a:lvl3pPr>
            <a:lvl4pPr marL="1537820" indent="0">
              <a:buNone/>
              <a:defRPr sz="1500">
                <a:solidFill>
                  <a:schemeClr val="tx1">
                    <a:tint val="75000"/>
                  </a:schemeClr>
                </a:solidFill>
              </a:defRPr>
            </a:lvl4pPr>
            <a:lvl5pPr marL="2050427" indent="0">
              <a:buNone/>
              <a:defRPr sz="1500">
                <a:solidFill>
                  <a:schemeClr val="tx1">
                    <a:tint val="75000"/>
                  </a:schemeClr>
                </a:solidFill>
              </a:defRPr>
            </a:lvl5pPr>
            <a:lvl6pPr marL="2563041" indent="0">
              <a:buNone/>
              <a:defRPr sz="1500">
                <a:solidFill>
                  <a:schemeClr val="tx1">
                    <a:tint val="75000"/>
                  </a:schemeClr>
                </a:solidFill>
              </a:defRPr>
            </a:lvl6pPr>
            <a:lvl7pPr marL="3075638" indent="0">
              <a:buNone/>
              <a:defRPr sz="1500">
                <a:solidFill>
                  <a:schemeClr val="tx1">
                    <a:tint val="75000"/>
                  </a:schemeClr>
                </a:solidFill>
              </a:defRPr>
            </a:lvl7pPr>
            <a:lvl8pPr marL="3588240" indent="0">
              <a:buNone/>
              <a:defRPr sz="1500">
                <a:solidFill>
                  <a:schemeClr val="tx1">
                    <a:tint val="75000"/>
                  </a:schemeClr>
                </a:solidFill>
              </a:defRPr>
            </a:lvl8pPr>
            <a:lvl9pPr marL="4100854" indent="0">
              <a:buNone/>
              <a:defRPr sz="15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457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Date Placeholder 3"/>
          <p:cNvSpPr>
            <a:spLocks noGrp="1"/>
          </p:cNvSpPr>
          <p:nvPr>
            <p:ph type="dt" sz="half" idx="10"/>
          </p:nvPr>
        </p:nvSpPr>
        <p:spPr/>
        <p:txBody>
          <a:bodyPr/>
          <a:lstStyle>
            <a:lvl1pPr>
              <a:defRPr/>
            </a:lvl1pPr>
          </a:lstStyle>
          <a:p>
            <a:pPr>
              <a:defRPr/>
            </a:pPr>
            <a:fld id="{127B55DF-CCA3-4F2E-A9FA-41DD4912FCED}" type="datetimeFigureOut">
              <a:rPr lang="en-US" smtClean="0"/>
              <a:pPr>
                <a:defRPr/>
              </a:pPr>
              <a:t>04/16/2012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685A844-50EC-4A8B-950C-BD55A7F6D944}" type="slidenum">
              <a:rPr lang="en-US" smtClean="0"/>
              <a:pPr>
                <a:defRPr/>
              </a:pPr>
              <a:t>‹#›</a:t>
            </a:fld>
            <a:endParaRPr lang="en-US" dirty="0"/>
          </a:p>
        </p:txBody>
      </p:sp>
    </p:spTree>
  </p:cSld>
  <p:clrMapOvr>
    <a:masterClrMapping/>
  </p:clrMapOvr>
  <p:transition spd="med">
    <p:fade/>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1" y="1535121"/>
            <a:ext cx="4040188" cy="639763"/>
          </a:xfrm>
        </p:spPr>
        <p:txBody>
          <a:bodyPr anchor="b"/>
          <a:lstStyle>
            <a:lvl1pPr marL="0" indent="0">
              <a:buNone/>
              <a:defRPr sz="2700" b="1"/>
            </a:lvl1pPr>
            <a:lvl2pPr marL="512605" indent="0">
              <a:buNone/>
              <a:defRPr sz="2300" b="1"/>
            </a:lvl2pPr>
            <a:lvl3pPr marL="1025212" indent="0">
              <a:buNone/>
              <a:defRPr sz="2000" b="1"/>
            </a:lvl3pPr>
            <a:lvl4pPr marL="1537820" indent="0">
              <a:buNone/>
              <a:defRPr sz="1800" b="1"/>
            </a:lvl4pPr>
            <a:lvl5pPr marL="2050427" indent="0">
              <a:buNone/>
              <a:defRPr sz="1800" b="1"/>
            </a:lvl5pPr>
            <a:lvl6pPr marL="2563041" indent="0">
              <a:buNone/>
              <a:defRPr sz="1800" b="1"/>
            </a:lvl6pPr>
            <a:lvl7pPr marL="3075638" indent="0">
              <a:buNone/>
              <a:defRPr sz="1800" b="1"/>
            </a:lvl7pPr>
            <a:lvl8pPr marL="3588240" indent="0">
              <a:buNone/>
              <a:defRPr sz="1800" b="1"/>
            </a:lvl8pPr>
            <a:lvl9pPr marL="4100854" indent="0">
              <a:buNone/>
              <a:defRPr sz="1800" b="1"/>
            </a:lvl9pPr>
          </a:lstStyle>
          <a:p>
            <a:pPr lvl="0"/>
            <a:r>
              <a:rPr lang="en-US" smtClean="0"/>
              <a:t>Click to edit Master text styles</a:t>
            </a:r>
          </a:p>
        </p:txBody>
      </p:sp>
      <p:sp>
        <p:nvSpPr>
          <p:cNvPr id="4" name="Espace réservé du contenu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4645092" y="1535121"/>
            <a:ext cx="4041775" cy="639763"/>
          </a:xfrm>
        </p:spPr>
        <p:txBody>
          <a:bodyPr anchor="b"/>
          <a:lstStyle>
            <a:lvl1pPr marL="0" indent="0">
              <a:buNone/>
              <a:defRPr sz="2700" b="1"/>
            </a:lvl1pPr>
            <a:lvl2pPr marL="512605" indent="0">
              <a:buNone/>
              <a:defRPr sz="2300" b="1"/>
            </a:lvl2pPr>
            <a:lvl3pPr marL="1025212" indent="0">
              <a:buNone/>
              <a:defRPr sz="2000" b="1"/>
            </a:lvl3pPr>
            <a:lvl4pPr marL="1537820" indent="0">
              <a:buNone/>
              <a:defRPr sz="1800" b="1"/>
            </a:lvl4pPr>
            <a:lvl5pPr marL="2050427" indent="0">
              <a:buNone/>
              <a:defRPr sz="1800" b="1"/>
            </a:lvl5pPr>
            <a:lvl6pPr marL="2563041" indent="0">
              <a:buNone/>
              <a:defRPr sz="1800" b="1"/>
            </a:lvl6pPr>
            <a:lvl7pPr marL="3075638" indent="0">
              <a:buNone/>
              <a:defRPr sz="1800" b="1"/>
            </a:lvl7pPr>
            <a:lvl8pPr marL="3588240" indent="0">
              <a:buNone/>
              <a:defRPr sz="1800" b="1"/>
            </a:lvl8pPr>
            <a:lvl9pPr marL="4100854" indent="0">
              <a:buNone/>
              <a:defRPr sz="1800" b="1"/>
            </a:lvl9pPr>
          </a:lstStyle>
          <a:p>
            <a:pPr lvl="0"/>
            <a:r>
              <a:rPr lang="en-US" smtClean="0"/>
              <a:t>Click to edit Master text styles</a:t>
            </a:r>
          </a:p>
        </p:txBody>
      </p:sp>
      <p:sp>
        <p:nvSpPr>
          <p:cNvPr id="6" name="Espace réservé du contenu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Espace réservé du pied de page 4"/>
          <p:cNvSpPr>
            <a:spLocks noGrp="1"/>
          </p:cNvSpPr>
          <p:nvPr>
            <p:ph type="ftr" sz="quarter" idx="11"/>
          </p:nvPr>
        </p:nvSpPr>
        <p:spPr/>
        <p:txBody>
          <a:bodyPr/>
          <a:lstStyle>
            <a:lvl1pPr>
              <a:defRPr/>
            </a:lvl1pPr>
          </a:lstStyle>
          <a:p>
            <a:pPr>
              <a:defRPr/>
            </a:pPr>
            <a:endParaRPr lang="en-US" dirty="0"/>
          </a:p>
        </p:txBody>
      </p:sp>
      <p:sp>
        <p:nvSpPr>
          <p:cNvPr id="9"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Espace réservé du pied de page 4"/>
          <p:cNvSpPr>
            <a:spLocks noGrp="1"/>
          </p:cNvSpPr>
          <p:nvPr>
            <p:ph type="ftr" sz="quarter" idx="11"/>
          </p:nvPr>
        </p:nvSpPr>
        <p:spPr/>
        <p:txBody>
          <a:bodyPr/>
          <a:lstStyle>
            <a:lvl1pPr>
              <a:defRPr/>
            </a:lvl1pPr>
          </a:lstStyle>
          <a:p>
            <a:pPr>
              <a:defRPr/>
            </a:pPr>
            <a:endParaRPr lang="en-US" dirty="0"/>
          </a:p>
        </p:txBody>
      </p:sp>
      <p:sp>
        <p:nvSpPr>
          <p:cNvPr id="5"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Espace réservé du pied de page 4"/>
          <p:cNvSpPr>
            <a:spLocks noGrp="1"/>
          </p:cNvSpPr>
          <p:nvPr>
            <p:ph type="ftr" sz="quarter" idx="11"/>
          </p:nvPr>
        </p:nvSpPr>
        <p:spPr/>
        <p:txBody>
          <a:bodyPr/>
          <a:lstStyle>
            <a:lvl1pPr>
              <a:defRPr/>
            </a:lvl1pPr>
          </a:lstStyle>
          <a:p>
            <a:pPr>
              <a:defRPr/>
            </a:pPr>
            <a:endParaRPr lang="en-US" dirty="0"/>
          </a:p>
        </p:txBody>
      </p:sp>
      <p:sp>
        <p:nvSpPr>
          <p:cNvPr id="4"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14" y="273144"/>
            <a:ext cx="3008313" cy="1162051"/>
          </a:xfrm>
        </p:spPr>
        <p:txBody>
          <a:bodyPr anchor="b"/>
          <a:lstStyle>
            <a:lvl1pPr algn="l">
              <a:defRPr sz="2300" b="1"/>
            </a:lvl1pPr>
          </a:lstStyle>
          <a:p>
            <a:r>
              <a:rPr lang="en-US" smtClean="0"/>
              <a:t>Click to edit Master title style</a:t>
            </a:r>
            <a:endParaRPr lang="fr-FR"/>
          </a:p>
        </p:txBody>
      </p:sp>
      <p:sp>
        <p:nvSpPr>
          <p:cNvPr id="3" name="Espace réservé du contenu 2"/>
          <p:cNvSpPr>
            <a:spLocks noGrp="1"/>
          </p:cNvSpPr>
          <p:nvPr>
            <p:ph idx="1"/>
          </p:nvPr>
        </p:nvSpPr>
        <p:spPr>
          <a:xfrm>
            <a:off x="3575051" y="27306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457214" y="1435111"/>
            <a:ext cx="3008313" cy="4691064"/>
          </a:xfrm>
        </p:spPr>
        <p:txBody>
          <a:bodyPr/>
          <a:lstStyle>
            <a:lvl1pPr marL="0" indent="0">
              <a:buNone/>
              <a:defRPr sz="1500"/>
            </a:lvl1pPr>
            <a:lvl2pPr marL="512605" indent="0">
              <a:buNone/>
              <a:defRPr sz="1400"/>
            </a:lvl2pPr>
            <a:lvl3pPr marL="1025212" indent="0">
              <a:buNone/>
              <a:defRPr sz="1100"/>
            </a:lvl3pPr>
            <a:lvl4pPr marL="1537820" indent="0">
              <a:buNone/>
              <a:defRPr sz="1000"/>
            </a:lvl4pPr>
            <a:lvl5pPr marL="2050427" indent="0">
              <a:buNone/>
              <a:defRPr sz="1000"/>
            </a:lvl5pPr>
            <a:lvl6pPr marL="2563041" indent="0">
              <a:buNone/>
              <a:defRPr sz="1000"/>
            </a:lvl6pPr>
            <a:lvl7pPr marL="3075638" indent="0">
              <a:buNone/>
              <a:defRPr sz="1000"/>
            </a:lvl7pPr>
            <a:lvl8pPr marL="3588240" indent="0">
              <a:buNone/>
              <a:defRPr sz="1000"/>
            </a:lvl8pPr>
            <a:lvl9pPr marL="4100854"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96"/>
            <a:ext cx="5486400" cy="566739"/>
          </a:xfrm>
        </p:spPr>
        <p:txBody>
          <a:bodyPr anchor="b"/>
          <a:lstStyle>
            <a:lvl1pPr algn="l">
              <a:defRPr sz="23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1792288" y="612776"/>
            <a:ext cx="5486400" cy="4114800"/>
          </a:xfrm>
        </p:spPr>
        <p:txBody>
          <a:bodyPr rtlCol="0">
            <a:normAutofit/>
          </a:bodyPr>
          <a:lstStyle>
            <a:lvl1pPr marL="0" indent="0">
              <a:buNone/>
              <a:defRPr sz="3600"/>
            </a:lvl1pPr>
            <a:lvl2pPr marL="512605" indent="0">
              <a:buNone/>
              <a:defRPr sz="3200"/>
            </a:lvl2pPr>
            <a:lvl3pPr marL="1025212" indent="0">
              <a:buNone/>
              <a:defRPr sz="2700"/>
            </a:lvl3pPr>
            <a:lvl4pPr marL="1537820" indent="0">
              <a:buNone/>
              <a:defRPr sz="2300"/>
            </a:lvl4pPr>
            <a:lvl5pPr marL="2050427" indent="0">
              <a:buNone/>
              <a:defRPr sz="2300"/>
            </a:lvl5pPr>
            <a:lvl6pPr marL="2563041" indent="0">
              <a:buNone/>
              <a:defRPr sz="2300"/>
            </a:lvl6pPr>
            <a:lvl7pPr marL="3075638" indent="0">
              <a:buNone/>
              <a:defRPr sz="2300"/>
            </a:lvl7pPr>
            <a:lvl8pPr marL="3588240" indent="0">
              <a:buNone/>
              <a:defRPr sz="2300"/>
            </a:lvl8pPr>
            <a:lvl9pPr marL="4100854" indent="0">
              <a:buNone/>
              <a:defRPr sz="2300"/>
            </a:lvl9pPr>
          </a:lstStyle>
          <a:p>
            <a:pPr lvl="0"/>
            <a:r>
              <a:rPr lang="en-US" noProof="0" dirty="0" smtClean="0"/>
              <a:t>Click icon to add picture</a:t>
            </a:r>
            <a:endParaRPr lang="fr-FR" noProof="0" dirty="0" smtClean="0"/>
          </a:p>
        </p:txBody>
      </p:sp>
      <p:sp>
        <p:nvSpPr>
          <p:cNvPr id="4" name="Espace réservé du texte 3"/>
          <p:cNvSpPr>
            <a:spLocks noGrp="1"/>
          </p:cNvSpPr>
          <p:nvPr>
            <p:ph type="body" sz="half" idx="2"/>
          </p:nvPr>
        </p:nvSpPr>
        <p:spPr>
          <a:xfrm>
            <a:off x="1792288" y="5367352"/>
            <a:ext cx="5486400" cy="804863"/>
          </a:xfrm>
        </p:spPr>
        <p:txBody>
          <a:bodyPr/>
          <a:lstStyle>
            <a:lvl1pPr marL="0" indent="0">
              <a:buNone/>
              <a:defRPr sz="1500"/>
            </a:lvl1pPr>
            <a:lvl2pPr marL="512605" indent="0">
              <a:buNone/>
              <a:defRPr sz="1400"/>
            </a:lvl2pPr>
            <a:lvl3pPr marL="1025212" indent="0">
              <a:buNone/>
              <a:defRPr sz="1100"/>
            </a:lvl3pPr>
            <a:lvl4pPr marL="1537820" indent="0">
              <a:buNone/>
              <a:defRPr sz="1000"/>
            </a:lvl4pPr>
            <a:lvl5pPr marL="2050427" indent="0">
              <a:buNone/>
              <a:defRPr sz="1000"/>
            </a:lvl5pPr>
            <a:lvl6pPr marL="2563041" indent="0">
              <a:buNone/>
              <a:defRPr sz="1000"/>
            </a:lvl6pPr>
            <a:lvl7pPr marL="3075638" indent="0">
              <a:buNone/>
              <a:defRPr sz="1000"/>
            </a:lvl7pPr>
            <a:lvl8pPr marL="3588240" indent="0">
              <a:buNone/>
              <a:defRPr sz="1000"/>
            </a:lvl8pPr>
            <a:lvl9pPr marL="4100854"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729"/>
            <a:ext cx="20574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457200" y="27472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48"/>
            <a:ext cx="77724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14012" indent="0" algn="ctr">
              <a:buNone/>
              <a:defRPr>
                <a:solidFill>
                  <a:schemeClr val="tx1">
                    <a:tint val="75000"/>
                  </a:schemeClr>
                </a:solidFill>
              </a:defRPr>
            </a:lvl2pPr>
            <a:lvl3pPr marL="1028026" indent="0" algn="ctr">
              <a:buNone/>
              <a:defRPr>
                <a:solidFill>
                  <a:schemeClr val="tx1">
                    <a:tint val="75000"/>
                  </a:schemeClr>
                </a:solidFill>
              </a:defRPr>
            </a:lvl3pPr>
            <a:lvl4pPr marL="1542041" indent="0" algn="ctr">
              <a:buNone/>
              <a:defRPr>
                <a:solidFill>
                  <a:schemeClr val="tx1">
                    <a:tint val="75000"/>
                  </a:schemeClr>
                </a:solidFill>
              </a:defRPr>
            </a:lvl4pPr>
            <a:lvl5pPr marL="2056046" indent="0" algn="ctr">
              <a:buNone/>
              <a:defRPr>
                <a:solidFill>
                  <a:schemeClr val="tx1">
                    <a:tint val="75000"/>
                  </a:schemeClr>
                </a:solidFill>
              </a:defRPr>
            </a:lvl5pPr>
            <a:lvl6pPr marL="2570064" indent="0" algn="ctr">
              <a:buNone/>
              <a:defRPr>
                <a:solidFill>
                  <a:schemeClr val="tx1">
                    <a:tint val="75000"/>
                  </a:schemeClr>
                </a:solidFill>
              </a:defRPr>
            </a:lvl6pPr>
            <a:lvl7pPr marL="3084077" indent="0" algn="ctr">
              <a:buNone/>
              <a:defRPr>
                <a:solidFill>
                  <a:schemeClr val="tx1">
                    <a:tint val="75000"/>
                  </a:schemeClr>
                </a:solidFill>
              </a:defRPr>
            </a:lvl7pPr>
            <a:lvl8pPr marL="3598078" indent="0" algn="ctr">
              <a:buNone/>
              <a:defRPr>
                <a:solidFill>
                  <a:schemeClr val="tx1">
                    <a:tint val="75000"/>
                  </a:schemeClr>
                </a:solidFill>
              </a:defRPr>
            </a:lvl8pPr>
            <a:lvl9pPr marL="4112093"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14012" indent="0">
              <a:buNone/>
              <a:defRPr sz="2000">
                <a:solidFill>
                  <a:schemeClr val="tx1">
                    <a:tint val="75000"/>
                  </a:schemeClr>
                </a:solidFill>
              </a:defRPr>
            </a:lvl2pPr>
            <a:lvl3pPr marL="1028026" indent="0">
              <a:buNone/>
              <a:defRPr sz="1800">
                <a:solidFill>
                  <a:schemeClr val="tx1">
                    <a:tint val="75000"/>
                  </a:schemeClr>
                </a:solidFill>
              </a:defRPr>
            </a:lvl3pPr>
            <a:lvl4pPr marL="1542041" indent="0">
              <a:buNone/>
              <a:defRPr sz="1500">
                <a:solidFill>
                  <a:schemeClr val="tx1">
                    <a:tint val="75000"/>
                  </a:schemeClr>
                </a:solidFill>
              </a:defRPr>
            </a:lvl4pPr>
            <a:lvl5pPr marL="2056046" indent="0">
              <a:buNone/>
              <a:defRPr sz="1500">
                <a:solidFill>
                  <a:schemeClr val="tx1">
                    <a:tint val="75000"/>
                  </a:schemeClr>
                </a:solidFill>
              </a:defRPr>
            </a:lvl5pPr>
            <a:lvl6pPr marL="2570064" indent="0">
              <a:buNone/>
              <a:defRPr sz="1500">
                <a:solidFill>
                  <a:schemeClr val="tx1">
                    <a:tint val="75000"/>
                  </a:schemeClr>
                </a:solidFill>
              </a:defRPr>
            </a:lvl6pPr>
            <a:lvl7pPr marL="3084077" indent="0">
              <a:buNone/>
              <a:defRPr sz="1500">
                <a:solidFill>
                  <a:schemeClr val="tx1">
                    <a:tint val="75000"/>
                  </a:schemeClr>
                </a:solidFill>
              </a:defRPr>
            </a:lvl7pPr>
            <a:lvl8pPr marL="3598078" indent="0">
              <a:buNone/>
              <a:defRPr sz="1500">
                <a:solidFill>
                  <a:schemeClr val="tx1">
                    <a:tint val="75000"/>
                  </a:schemeClr>
                </a:solidFill>
              </a:defRPr>
            </a:lvl8pPr>
            <a:lvl9pPr marL="4112093" indent="0">
              <a:buNone/>
              <a:defRPr sz="15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AE8F2D8-9D69-4D78-A8F6-F54796713576}" type="datetimeFigureOut">
              <a:rPr lang="en-US" smtClean="0"/>
              <a:pPr>
                <a:defRPr/>
              </a:pPr>
              <a:t>04/16/2012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CD4ACDA-C3F5-4882-9635-04C967939ED0}" type="slidenum">
              <a:rPr lang="en-US" smtClean="0"/>
              <a:pPr>
                <a:defRPr/>
              </a:pPr>
              <a:t>‹#›</a:t>
            </a:fld>
            <a:endParaRPr lang="en-US" dirty="0"/>
          </a:p>
        </p:txBody>
      </p:sp>
    </p:spTree>
  </p:cSld>
  <p:clrMapOvr>
    <a:masterClrMapping/>
  </p:clrMapOvr>
  <p:transition spd="med">
    <p:fade/>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457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1" y="1535121"/>
            <a:ext cx="4040188" cy="639763"/>
          </a:xfrm>
        </p:spPr>
        <p:txBody>
          <a:bodyPr anchor="b"/>
          <a:lstStyle>
            <a:lvl1pPr marL="0" indent="0">
              <a:buNone/>
              <a:defRPr sz="2700" b="1"/>
            </a:lvl1pPr>
            <a:lvl2pPr marL="514012" indent="0">
              <a:buNone/>
              <a:defRPr sz="2300" b="1"/>
            </a:lvl2pPr>
            <a:lvl3pPr marL="1028026" indent="0">
              <a:buNone/>
              <a:defRPr sz="2000" b="1"/>
            </a:lvl3pPr>
            <a:lvl4pPr marL="1542041" indent="0">
              <a:buNone/>
              <a:defRPr sz="1800" b="1"/>
            </a:lvl4pPr>
            <a:lvl5pPr marL="2056046" indent="0">
              <a:buNone/>
              <a:defRPr sz="1800" b="1"/>
            </a:lvl5pPr>
            <a:lvl6pPr marL="2570064" indent="0">
              <a:buNone/>
              <a:defRPr sz="1800" b="1"/>
            </a:lvl6pPr>
            <a:lvl7pPr marL="3084077" indent="0">
              <a:buNone/>
              <a:defRPr sz="1800" b="1"/>
            </a:lvl7pPr>
            <a:lvl8pPr marL="3598078" indent="0">
              <a:buNone/>
              <a:defRPr sz="1800" b="1"/>
            </a:lvl8pPr>
            <a:lvl9pPr marL="4112093" indent="0">
              <a:buNone/>
              <a:defRPr sz="1800" b="1"/>
            </a:lvl9pPr>
          </a:lstStyle>
          <a:p>
            <a:pPr lvl="0"/>
            <a:r>
              <a:rPr lang="en-US" smtClean="0"/>
              <a:t>Click to edit Master text styles</a:t>
            </a:r>
          </a:p>
        </p:txBody>
      </p:sp>
      <p:sp>
        <p:nvSpPr>
          <p:cNvPr id="4" name="Espace réservé du contenu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4645092" y="1535121"/>
            <a:ext cx="4041775" cy="639763"/>
          </a:xfrm>
        </p:spPr>
        <p:txBody>
          <a:bodyPr anchor="b"/>
          <a:lstStyle>
            <a:lvl1pPr marL="0" indent="0">
              <a:buNone/>
              <a:defRPr sz="2700" b="1"/>
            </a:lvl1pPr>
            <a:lvl2pPr marL="514012" indent="0">
              <a:buNone/>
              <a:defRPr sz="2300" b="1"/>
            </a:lvl2pPr>
            <a:lvl3pPr marL="1028026" indent="0">
              <a:buNone/>
              <a:defRPr sz="2000" b="1"/>
            </a:lvl3pPr>
            <a:lvl4pPr marL="1542041" indent="0">
              <a:buNone/>
              <a:defRPr sz="1800" b="1"/>
            </a:lvl4pPr>
            <a:lvl5pPr marL="2056046" indent="0">
              <a:buNone/>
              <a:defRPr sz="1800" b="1"/>
            </a:lvl5pPr>
            <a:lvl6pPr marL="2570064" indent="0">
              <a:buNone/>
              <a:defRPr sz="1800" b="1"/>
            </a:lvl6pPr>
            <a:lvl7pPr marL="3084077" indent="0">
              <a:buNone/>
              <a:defRPr sz="1800" b="1"/>
            </a:lvl7pPr>
            <a:lvl8pPr marL="3598078" indent="0">
              <a:buNone/>
              <a:defRPr sz="1800" b="1"/>
            </a:lvl8pPr>
            <a:lvl9pPr marL="4112093" indent="0">
              <a:buNone/>
              <a:defRPr sz="1800" b="1"/>
            </a:lvl9pPr>
          </a:lstStyle>
          <a:p>
            <a:pPr lvl="0"/>
            <a:r>
              <a:rPr lang="en-US" smtClean="0"/>
              <a:t>Click to edit Master text styles</a:t>
            </a:r>
          </a:p>
        </p:txBody>
      </p:sp>
      <p:sp>
        <p:nvSpPr>
          <p:cNvPr id="6" name="Espace réservé du contenu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Espace réservé du pied de page 4"/>
          <p:cNvSpPr>
            <a:spLocks noGrp="1"/>
          </p:cNvSpPr>
          <p:nvPr>
            <p:ph type="ftr" sz="quarter" idx="11"/>
          </p:nvPr>
        </p:nvSpPr>
        <p:spPr/>
        <p:txBody>
          <a:bodyPr/>
          <a:lstStyle>
            <a:lvl1pPr>
              <a:defRPr/>
            </a:lvl1pPr>
          </a:lstStyle>
          <a:p>
            <a:pPr>
              <a:defRPr/>
            </a:pPr>
            <a:endParaRPr lang="en-US" dirty="0"/>
          </a:p>
        </p:txBody>
      </p:sp>
      <p:sp>
        <p:nvSpPr>
          <p:cNvPr id="9"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Espace réservé du pied de page 4"/>
          <p:cNvSpPr>
            <a:spLocks noGrp="1"/>
          </p:cNvSpPr>
          <p:nvPr>
            <p:ph type="ftr" sz="quarter" idx="11"/>
          </p:nvPr>
        </p:nvSpPr>
        <p:spPr/>
        <p:txBody>
          <a:bodyPr/>
          <a:lstStyle>
            <a:lvl1pPr>
              <a:defRPr/>
            </a:lvl1pPr>
          </a:lstStyle>
          <a:p>
            <a:pPr>
              <a:defRPr/>
            </a:pPr>
            <a:endParaRPr lang="en-US" dirty="0"/>
          </a:p>
        </p:txBody>
      </p:sp>
      <p:sp>
        <p:nvSpPr>
          <p:cNvPr id="5"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Espace réservé du pied de page 4"/>
          <p:cNvSpPr>
            <a:spLocks noGrp="1"/>
          </p:cNvSpPr>
          <p:nvPr>
            <p:ph type="ftr" sz="quarter" idx="11"/>
          </p:nvPr>
        </p:nvSpPr>
        <p:spPr/>
        <p:txBody>
          <a:bodyPr/>
          <a:lstStyle>
            <a:lvl1pPr>
              <a:defRPr/>
            </a:lvl1pPr>
          </a:lstStyle>
          <a:p>
            <a:pPr>
              <a:defRPr/>
            </a:pPr>
            <a:endParaRPr lang="en-US" dirty="0"/>
          </a:p>
        </p:txBody>
      </p:sp>
      <p:sp>
        <p:nvSpPr>
          <p:cNvPr id="4"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24" y="273114"/>
            <a:ext cx="3008313" cy="1162051"/>
          </a:xfrm>
        </p:spPr>
        <p:txBody>
          <a:bodyPr anchor="b"/>
          <a:lstStyle>
            <a:lvl1pPr algn="l">
              <a:defRPr sz="2300" b="1"/>
            </a:lvl1pPr>
          </a:lstStyle>
          <a:p>
            <a:r>
              <a:rPr lang="en-US" smtClean="0"/>
              <a:t>Click to edit Master title style</a:t>
            </a:r>
            <a:endParaRPr lang="fr-FR"/>
          </a:p>
        </p:txBody>
      </p:sp>
      <p:sp>
        <p:nvSpPr>
          <p:cNvPr id="3" name="Espace réservé du contenu 2"/>
          <p:cNvSpPr>
            <a:spLocks noGrp="1"/>
          </p:cNvSpPr>
          <p:nvPr>
            <p:ph idx="1"/>
          </p:nvPr>
        </p:nvSpPr>
        <p:spPr>
          <a:xfrm>
            <a:off x="3575051" y="27307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457224" y="1435111"/>
            <a:ext cx="3008313" cy="4691064"/>
          </a:xfrm>
        </p:spPr>
        <p:txBody>
          <a:bodyPr/>
          <a:lstStyle>
            <a:lvl1pPr marL="0" indent="0">
              <a:buNone/>
              <a:defRPr sz="1500"/>
            </a:lvl1pPr>
            <a:lvl2pPr marL="514012" indent="0">
              <a:buNone/>
              <a:defRPr sz="1400"/>
            </a:lvl2pPr>
            <a:lvl3pPr marL="1028026" indent="0">
              <a:buNone/>
              <a:defRPr sz="1100"/>
            </a:lvl3pPr>
            <a:lvl4pPr marL="1542041" indent="0">
              <a:buNone/>
              <a:defRPr sz="1000"/>
            </a:lvl4pPr>
            <a:lvl5pPr marL="2056046" indent="0">
              <a:buNone/>
              <a:defRPr sz="1000"/>
            </a:lvl5pPr>
            <a:lvl6pPr marL="2570064" indent="0">
              <a:buNone/>
              <a:defRPr sz="1000"/>
            </a:lvl6pPr>
            <a:lvl7pPr marL="3084077" indent="0">
              <a:buNone/>
              <a:defRPr sz="1000"/>
            </a:lvl7pPr>
            <a:lvl8pPr marL="3598078" indent="0">
              <a:buNone/>
              <a:defRPr sz="1000"/>
            </a:lvl8pPr>
            <a:lvl9pPr marL="4112093"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66"/>
            <a:ext cx="5486400" cy="566739"/>
          </a:xfrm>
        </p:spPr>
        <p:txBody>
          <a:bodyPr anchor="b"/>
          <a:lstStyle>
            <a:lvl1pPr algn="l">
              <a:defRPr sz="23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1792288" y="612776"/>
            <a:ext cx="5486400" cy="4114800"/>
          </a:xfrm>
        </p:spPr>
        <p:txBody>
          <a:bodyPr rtlCol="0">
            <a:normAutofit/>
          </a:bodyPr>
          <a:lstStyle>
            <a:lvl1pPr marL="0" indent="0">
              <a:buNone/>
              <a:defRPr sz="3600"/>
            </a:lvl1pPr>
            <a:lvl2pPr marL="514012" indent="0">
              <a:buNone/>
              <a:defRPr sz="3200"/>
            </a:lvl2pPr>
            <a:lvl3pPr marL="1028026" indent="0">
              <a:buNone/>
              <a:defRPr sz="2700"/>
            </a:lvl3pPr>
            <a:lvl4pPr marL="1542041" indent="0">
              <a:buNone/>
              <a:defRPr sz="2300"/>
            </a:lvl4pPr>
            <a:lvl5pPr marL="2056046" indent="0">
              <a:buNone/>
              <a:defRPr sz="2300"/>
            </a:lvl5pPr>
            <a:lvl6pPr marL="2570064" indent="0">
              <a:buNone/>
              <a:defRPr sz="2300"/>
            </a:lvl6pPr>
            <a:lvl7pPr marL="3084077" indent="0">
              <a:buNone/>
              <a:defRPr sz="2300"/>
            </a:lvl7pPr>
            <a:lvl8pPr marL="3598078" indent="0">
              <a:buNone/>
              <a:defRPr sz="2300"/>
            </a:lvl8pPr>
            <a:lvl9pPr marL="4112093" indent="0">
              <a:buNone/>
              <a:defRPr sz="2300"/>
            </a:lvl9pPr>
          </a:lstStyle>
          <a:p>
            <a:pPr lvl="0"/>
            <a:r>
              <a:rPr lang="en-US" noProof="0" dirty="0" smtClean="0"/>
              <a:t>Click icon to add picture</a:t>
            </a:r>
            <a:endParaRPr lang="fr-FR" noProof="0" dirty="0" smtClean="0"/>
          </a:p>
        </p:txBody>
      </p:sp>
      <p:sp>
        <p:nvSpPr>
          <p:cNvPr id="4" name="Espace réservé du texte 3"/>
          <p:cNvSpPr>
            <a:spLocks noGrp="1"/>
          </p:cNvSpPr>
          <p:nvPr>
            <p:ph type="body" sz="half" idx="2"/>
          </p:nvPr>
        </p:nvSpPr>
        <p:spPr>
          <a:xfrm>
            <a:off x="1792288" y="5367360"/>
            <a:ext cx="5486400" cy="804863"/>
          </a:xfrm>
        </p:spPr>
        <p:txBody>
          <a:bodyPr/>
          <a:lstStyle>
            <a:lvl1pPr marL="0" indent="0">
              <a:buNone/>
              <a:defRPr sz="1500"/>
            </a:lvl1pPr>
            <a:lvl2pPr marL="514012" indent="0">
              <a:buNone/>
              <a:defRPr sz="1400"/>
            </a:lvl2pPr>
            <a:lvl3pPr marL="1028026" indent="0">
              <a:buNone/>
              <a:defRPr sz="1100"/>
            </a:lvl3pPr>
            <a:lvl4pPr marL="1542041" indent="0">
              <a:buNone/>
              <a:defRPr sz="1000"/>
            </a:lvl4pPr>
            <a:lvl5pPr marL="2056046" indent="0">
              <a:buNone/>
              <a:defRPr sz="1000"/>
            </a:lvl5pPr>
            <a:lvl6pPr marL="2570064" indent="0">
              <a:buNone/>
              <a:defRPr sz="1000"/>
            </a:lvl6pPr>
            <a:lvl7pPr marL="3084077" indent="0">
              <a:buNone/>
              <a:defRPr sz="1000"/>
            </a:lvl7pPr>
            <a:lvl8pPr marL="3598078" indent="0">
              <a:buNone/>
              <a:defRPr sz="1000"/>
            </a:lvl8pPr>
            <a:lvl9pPr marL="4112093"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99"/>
            <a:ext cx="20574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457200" y="27469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8"/>
            <a:ext cx="7772400" cy="1470025"/>
          </a:xfrm>
        </p:spPr>
        <p:txBody>
          <a:bodyPr/>
          <a:lstStyle/>
          <a:p>
            <a:r>
              <a:rPr lang="en-US" smtClean="0"/>
              <a:t>Click to edit Master title style</a:t>
            </a:r>
            <a:endParaRPr lang="fr-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14388" indent="0" algn="ctr">
              <a:buNone/>
              <a:defRPr>
                <a:solidFill>
                  <a:schemeClr val="tx1">
                    <a:tint val="75000"/>
                  </a:schemeClr>
                </a:solidFill>
              </a:defRPr>
            </a:lvl2pPr>
            <a:lvl3pPr marL="1028778" indent="0" algn="ctr">
              <a:buNone/>
              <a:defRPr>
                <a:solidFill>
                  <a:schemeClr val="tx1">
                    <a:tint val="75000"/>
                  </a:schemeClr>
                </a:solidFill>
              </a:defRPr>
            </a:lvl3pPr>
            <a:lvl4pPr marL="1543169" indent="0" algn="ctr">
              <a:buNone/>
              <a:defRPr>
                <a:solidFill>
                  <a:schemeClr val="tx1">
                    <a:tint val="75000"/>
                  </a:schemeClr>
                </a:solidFill>
              </a:defRPr>
            </a:lvl4pPr>
            <a:lvl5pPr marL="2057547" indent="0" algn="ctr">
              <a:buNone/>
              <a:defRPr>
                <a:solidFill>
                  <a:schemeClr val="tx1">
                    <a:tint val="75000"/>
                  </a:schemeClr>
                </a:solidFill>
              </a:defRPr>
            </a:lvl5pPr>
            <a:lvl6pPr marL="2571939" indent="0" algn="ctr">
              <a:buNone/>
              <a:defRPr>
                <a:solidFill>
                  <a:schemeClr val="tx1">
                    <a:tint val="75000"/>
                  </a:schemeClr>
                </a:solidFill>
              </a:defRPr>
            </a:lvl6pPr>
            <a:lvl7pPr marL="3086333" indent="0" algn="ctr">
              <a:buNone/>
              <a:defRPr>
                <a:solidFill>
                  <a:schemeClr val="tx1">
                    <a:tint val="75000"/>
                  </a:schemeClr>
                </a:solidFill>
              </a:defRPr>
            </a:lvl7pPr>
            <a:lvl8pPr marL="3600705" indent="0" algn="ctr">
              <a:buNone/>
              <a:defRPr>
                <a:solidFill>
                  <a:schemeClr val="tx1">
                    <a:tint val="75000"/>
                  </a:schemeClr>
                </a:solidFill>
              </a:defRPr>
            </a:lvl8pPr>
            <a:lvl9pPr marL="4115095" indent="0" algn="ctr">
              <a:buNone/>
              <a:defRPr>
                <a:solidFill>
                  <a:schemeClr val="tx1">
                    <a:tint val="75000"/>
                  </a:schemeClr>
                </a:solidFill>
              </a:defRPr>
            </a:lvl9pPr>
          </a:lstStyle>
          <a:p>
            <a:r>
              <a:rPr lang="en-US" smtClean="0"/>
              <a:t>Click to edit Master subtitle style</a:t>
            </a:r>
            <a:endParaRPr lang="fr-CA"/>
          </a:p>
        </p:txBody>
      </p:sp>
      <p:sp>
        <p:nvSpPr>
          <p:cNvPr id="4" name="Date Placeholder 3"/>
          <p:cNvSpPr>
            <a:spLocks noGrp="1"/>
          </p:cNvSpPr>
          <p:nvPr>
            <p:ph type="dt" sz="half" idx="10"/>
          </p:nvPr>
        </p:nvSpPr>
        <p:spPr/>
        <p:txBody>
          <a:bodyPr/>
          <a:lstStyle>
            <a:lvl1pPr>
              <a:defRPr/>
            </a:lvl1pPr>
          </a:lstStyle>
          <a:p>
            <a:pPr>
              <a:defRPr/>
            </a:pPr>
            <a:fld id="{8FE0A1B8-C583-4B01-B343-E38E58F13302}"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3BF6CFC-F0D6-40D1-97CC-3A0D73D8C6A4}" type="slidenum">
              <a:rPr lang="en-US" smtClean="0"/>
              <a:pPr>
                <a:defRPr/>
              </a:pPr>
              <a:t>‹#›</a:t>
            </a:fld>
            <a:endParaRPr lang="en-US" dirty="0"/>
          </a:p>
        </p:txBody>
      </p:sp>
    </p:spTree>
  </p:cSld>
  <p:clrMapOvr>
    <a:masterClrMapping/>
  </p:clrMapOvr>
  <p:transition spd="med">
    <p:fade/>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947E0E05-42E4-4DD7-ACBB-E14578FE069E}"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30E3734-80E4-4892-87C2-FCFF29698F19}" type="slidenum">
              <a:rPr lang="en-US" smtClean="0"/>
              <a:pPr>
                <a:defRPr/>
              </a:pPr>
              <a:t>‹#›</a:t>
            </a:fld>
            <a:endParaRPr lang="en-US" dirty="0"/>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888"/>
            <a:ext cx="7772400" cy="1500187"/>
          </a:xfrm>
        </p:spPr>
        <p:txBody>
          <a:bodyPr anchor="b"/>
          <a:lstStyle>
            <a:lvl1pPr marL="0" indent="0">
              <a:buNone/>
              <a:defRPr sz="2000">
                <a:solidFill>
                  <a:schemeClr val="tx1">
                    <a:tint val="75000"/>
                  </a:schemeClr>
                </a:solidFill>
              </a:defRPr>
            </a:lvl1pPr>
            <a:lvl2pPr marL="449964" indent="0">
              <a:buNone/>
              <a:defRPr sz="1800">
                <a:solidFill>
                  <a:schemeClr val="tx1">
                    <a:tint val="75000"/>
                  </a:schemeClr>
                </a:solidFill>
              </a:defRPr>
            </a:lvl2pPr>
            <a:lvl3pPr marL="899919" indent="0">
              <a:buNone/>
              <a:defRPr sz="1600">
                <a:solidFill>
                  <a:schemeClr val="tx1">
                    <a:tint val="75000"/>
                  </a:schemeClr>
                </a:solidFill>
              </a:defRPr>
            </a:lvl3pPr>
            <a:lvl4pPr marL="1349870" indent="0">
              <a:buNone/>
              <a:defRPr sz="1400">
                <a:solidFill>
                  <a:schemeClr val="tx1">
                    <a:tint val="75000"/>
                  </a:schemeClr>
                </a:solidFill>
              </a:defRPr>
            </a:lvl4pPr>
            <a:lvl5pPr marL="1799839" indent="0">
              <a:buNone/>
              <a:defRPr sz="1400">
                <a:solidFill>
                  <a:schemeClr val="tx1">
                    <a:tint val="75000"/>
                  </a:schemeClr>
                </a:solidFill>
              </a:defRPr>
            </a:lvl5pPr>
            <a:lvl6pPr marL="2249791" indent="0">
              <a:buNone/>
              <a:defRPr sz="1400">
                <a:solidFill>
                  <a:schemeClr val="tx1">
                    <a:tint val="75000"/>
                  </a:schemeClr>
                </a:solidFill>
              </a:defRPr>
            </a:lvl6pPr>
            <a:lvl7pPr marL="2699747" indent="0">
              <a:buNone/>
              <a:defRPr sz="1400">
                <a:solidFill>
                  <a:schemeClr val="tx1">
                    <a:tint val="75000"/>
                  </a:schemeClr>
                </a:solidFill>
              </a:defRPr>
            </a:lvl7pPr>
            <a:lvl8pPr marL="3149696" indent="0">
              <a:buNone/>
              <a:defRPr sz="1400">
                <a:solidFill>
                  <a:schemeClr val="tx1">
                    <a:tint val="75000"/>
                  </a:schemeClr>
                </a:solidFill>
              </a:defRPr>
            </a:lvl8pPr>
            <a:lvl9pPr marL="3599663"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0D744EF-3CA0-47CB-B6EC-1AD929EA6E6D}" type="datetimeFigureOut">
              <a:rPr lang="en-US"/>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B99DD32-516F-4108-9A0A-8C689C45AE6F}" type="slidenum">
              <a:rPr lang="en-US"/>
              <a:pPr>
                <a:defRPr/>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24" y="273233"/>
            <a:ext cx="3008313" cy="1162051"/>
          </a:xfrm>
        </p:spPr>
        <p:txBody>
          <a:bodyPr anchor="b"/>
          <a:lstStyle>
            <a:lvl1pPr algn="l">
              <a:defRPr sz="2300" b="1"/>
            </a:lvl1pPr>
          </a:lstStyle>
          <a:p>
            <a:r>
              <a:rPr lang="en-US" smtClean="0"/>
              <a:t>Click to edit Master title style</a:t>
            </a:r>
            <a:endParaRPr lang="fr-CA"/>
          </a:p>
        </p:txBody>
      </p:sp>
      <p:sp>
        <p:nvSpPr>
          <p:cNvPr id="3" name="Content Placeholder 2"/>
          <p:cNvSpPr>
            <a:spLocks noGrp="1"/>
          </p:cNvSpPr>
          <p:nvPr>
            <p:ph idx="1"/>
          </p:nvPr>
        </p:nvSpPr>
        <p:spPr>
          <a:xfrm>
            <a:off x="3575051" y="27307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Text Placeholder 3"/>
          <p:cNvSpPr>
            <a:spLocks noGrp="1"/>
          </p:cNvSpPr>
          <p:nvPr>
            <p:ph type="body" sz="half" idx="2"/>
          </p:nvPr>
        </p:nvSpPr>
        <p:spPr>
          <a:xfrm>
            <a:off x="457224" y="1435111"/>
            <a:ext cx="3008313" cy="4691064"/>
          </a:xfrm>
        </p:spPr>
        <p:txBody>
          <a:bodyPr/>
          <a:lstStyle>
            <a:lvl1pPr marL="0" indent="0">
              <a:buNone/>
              <a:defRPr sz="1500"/>
            </a:lvl1pPr>
            <a:lvl2pPr marL="508454" indent="0">
              <a:buNone/>
              <a:defRPr sz="1400"/>
            </a:lvl2pPr>
            <a:lvl3pPr marL="1016923" indent="0">
              <a:buNone/>
              <a:defRPr sz="1100"/>
            </a:lvl3pPr>
            <a:lvl4pPr marL="1525386" indent="0">
              <a:buNone/>
              <a:defRPr sz="1000"/>
            </a:lvl4pPr>
            <a:lvl5pPr marL="2033849" indent="0">
              <a:buNone/>
              <a:defRPr sz="1000"/>
            </a:lvl5pPr>
            <a:lvl6pPr marL="2542311" indent="0">
              <a:buNone/>
              <a:defRPr sz="1000"/>
            </a:lvl6pPr>
            <a:lvl7pPr marL="3050760" indent="0">
              <a:buNone/>
              <a:defRPr sz="1000"/>
            </a:lvl7pPr>
            <a:lvl8pPr marL="3559221" indent="0">
              <a:buNone/>
              <a:defRPr sz="1000"/>
            </a:lvl8pPr>
            <a:lvl9pPr marL="406768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7F6D082-68EF-4A77-A1F0-7DADF366D0E5}"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CA09DFB-F742-410D-824E-38904B9C8C80}" type="slidenum">
              <a:rPr lang="en-US" smtClean="0"/>
              <a:pPr>
                <a:defRPr/>
              </a:pPr>
              <a:t>‹#›</a:t>
            </a:fld>
            <a:endParaRPr lang="en-US" dirty="0"/>
          </a:p>
        </p:txBody>
      </p:sp>
    </p:spTree>
  </p:cSld>
  <p:clrMapOvr>
    <a:masterClrMapping/>
  </p:clrMapOvr>
  <p:transition spd="med">
    <p:fade/>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CA"/>
          </a:p>
        </p:txBody>
      </p:sp>
      <p:sp>
        <p:nvSpPr>
          <p:cNvPr id="3" name="Text Placeholder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14388" indent="0">
              <a:buNone/>
              <a:defRPr sz="2000">
                <a:solidFill>
                  <a:schemeClr val="tx1">
                    <a:tint val="75000"/>
                  </a:schemeClr>
                </a:solidFill>
              </a:defRPr>
            </a:lvl2pPr>
            <a:lvl3pPr marL="1028778" indent="0">
              <a:buNone/>
              <a:defRPr sz="1800">
                <a:solidFill>
                  <a:schemeClr val="tx1">
                    <a:tint val="75000"/>
                  </a:schemeClr>
                </a:solidFill>
              </a:defRPr>
            </a:lvl3pPr>
            <a:lvl4pPr marL="1543169" indent="0">
              <a:buNone/>
              <a:defRPr sz="1500">
                <a:solidFill>
                  <a:schemeClr val="tx1">
                    <a:tint val="75000"/>
                  </a:schemeClr>
                </a:solidFill>
              </a:defRPr>
            </a:lvl4pPr>
            <a:lvl5pPr marL="2057547" indent="0">
              <a:buNone/>
              <a:defRPr sz="1500">
                <a:solidFill>
                  <a:schemeClr val="tx1">
                    <a:tint val="75000"/>
                  </a:schemeClr>
                </a:solidFill>
              </a:defRPr>
            </a:lvl5pPr>
            <a:lvl6pPr marL="2571939" indent="0">
              <a:buNone/>
              <a:defRPr sz="1500">
                <a:solidFill>
                  <a:schemeClr val="tx1">
                    <a:tint val="75000"/>
                  </a:schemeClr>
                </a:solidFill>
              </a:defRPr>
            </a:lvl6pPr>
            <a:lvl7pPr marL="3086333" indent="0">
              <a:buNone/>
              <a:defRPr sz="1500">
                <a:solidFill>
                  <a:schemeClr val="tx1">
                    <a:tint val="75000"/>
                  </a:schemeClr>
                </a:solidFill>
              </a:defRPr>
            </a:lvl7pPr>
            <a:lvl8pPr marL="3600705" indent="0">
              <a:buNone/>
              <a:defRPr sz="1500">
                <a:solidFill>
                  <a:schemeClr val="tx1">
                    <a:tint val="75000"/>
                  </a:schemeClr>
                </a:solidFill>
              </a:defRPr>
            </a:lvl8pPr>
            <a:lvl9pPr marL="4115095"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0D744EF-3CA0-47CB-B6EC-1AD929EA6E6D}"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B99DD32-516F-4108-9A0A-8C689C45AE6F}" type="slidenum">
              <a:rPr lang="en-US" smtClean="0"/>
              <a:pPr>
                <a:defRPr/>
              </a:pPr>
              <a:t>‹#›</a:t>
            </a:fld>
            <a:endParaRPr lang="en-US" dirty="0"/>
          </a:p>
        </p:txBody>
      </p:sp>
    </p:spTree>
  </p:cSld>
  <p:clrMapOvr>
    <a:masterClrMapping/>
  </p:clrMapOvr>
  <p:transition spd="med">
    <p:fade/>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sz="half" idx="1"/>
          </p:nvPr>
        </p:nvSpPr>
        <p:spPr>
          <a:xfrm>
            <a:off x="457200" y="1200209"/>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Content Placeholder 3"/>
          <p:cNvSpPr>
            <a:spLocks noGrp="1"/>
          </p:cNvSpPr>
          <p:nvPr>
            <p:ph sz="half" idx="2"/>
          </p:nvPr>
        </p:nvSpPr>
        <p:spPr>
          <a:xfrm>
            <a:off x="4648200" y="1200209"/>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Date Placeholder 3"/>
          <p:cNvSpPr>
            <a:spLocks noGrp="1"/>
          </p:cNvSpPr>
          <p:nvPr>
            <p:ph type="dt" sz="half" idx="10"/>
          </p:nvPr>
        </p:nvSpPr>
        <p:spPr/>
        <p:txBody>
          <a:bodyPr/>
          <a:lstStyle>
            <a:lvl1pPr>
              <a:defRPr/>
            </a:lvl1pPr>
          </a:lstStyle>
          <a:p>
            <a:pPr>
              <a:defRPr/>
            </a:pPr>
            <a:fld id="{B1252BF7-BD2B-4A68-B62F-1FB90F1FDB0E}"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6F9C64F-9A11-4848-91D6-6042D77D0FEF}" type="slidenum">
              <a:rPr lang="en-US" smtClean="0"/>
              <a:pPr>
                <a:defRPr/>
              </a:pPr>
              <a:t>‹#›</a:t>
            </a:fld>
            <a:endParaRPr lang="en-US" dirty="0"/>
          </a:p>
        </p:txBody>
      </p:sp>
    </p:spTree>
  </p:cSld>
  <p:clrMapOvr>
    <a:masterClrMapping/>
  </p:clrMapOvr>
  <p:transition spd="med">
    <p:fade/>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4"/>
            <a:ext cx="8229600" cy="1143000"/>
          </a:xfrm>
        </p:spPr>
        <p:txBody>
          <a:bodyPr/>
          <a:lstStyle>
            <a:lvl1pPr>
              <a:defRPr/>
            </a:lvl1pPr>
          </a:lstStyle>
          <a:p>
            <a:r>
              <a:rPr lang="en-US" smtClean="0"/>
              <a:t>Click to edit Master title style</a:t>
            </a:r>
            <a:endParaRPr lang="fr-CA"/>
          </a:p>
        </p:txBody>
      </p:sp>
      <p:sp>
        <p:nvSpPr>
          <p:cNvPr id="3" name="Text Placeholder 2"/>
          <p:cNvSpPr>
            <a:spLocks noGrp="1"/>
          </p:cNvSpPr>
          <p:nvPr>
            <p:ph type="body" idx="1"/>
          </p:nvPr>
        </p:nvSpPr>
        <p:spPr>
          <a:xfrm>
            <a:off x="457201" y="1535121"/>
            <a:ext cx="4040188" cy="639763"/>
          </a:xfrm>
        </p:spPr>
        <p:txBody>
          <a:bodyPr anchor="b"/>
          <a:lstStyle>
            <a:lvl1pPr marL="0" indent="0">
              <a:buNone/>
              <a:defRPr sz="2700" b="1"/>
            </a:lvl1pPr>
            <a:lvl2pPr marL="514388" indent="0">
              <a:buNone/>
              <a:defRPr sz="2300" b="1"/>
            </a:lvl2pPr>
            <a:lvl3pPr marL="1028778" indent="0">
              <a:buNone/>
              <a:defRPr sz="2000" b="1"/>
            </a:lvl3pPr>
            <a:lvl4pPr marL="1543169" indent="0">
              <a:buNone/>
              <a:defRPr sz="1800" b="1"/>
            </a:lvl4pPr>
            <a:lvl5pPr marL="2057547" indent="0">
              <a:buNone/>
              <a:defRPr sz="1800" b="1"/>
            </a:lvl5pPr>
            <a:lvl6pPr marL="2571939" indent="0">
              <a:buNone/>
              <a:defRPr sz="1800" b="1"/>
            </a:lvl6pPr>
            <a:lvl7pPr marL="3086333" indent="0">
              <a:buNone/>
              <a:defRPr sz="1800" b="1"/>
            </a:lvl7pPr>
            <a:lvl8pPr marL="3600705" indent="0">
              <a:buNone/>
              <a:defRPr sz="1800" b="1"/>
            </a:lvl8pPr>
            <a:lvl9pPr marL="4115095"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Text Placeholder 4"/>
          <p:cNvSpPr>
            <a:spLocks noGrp="1"/>
          </p:cNvSpPr>
          <p:nvPr>
            <p:ph type="body" sz="quarter" idx="3"/>
          </p:nvPr>
        </p:nvSpPr>
        <p:spPr>
          <a:xfrm>
            <a:off x="4645092" y="1535121"/>
            <a:ext cx="4041775" cy="639763"/>
          </a:xfrm>
        </p:spPr>
        <p:txBody>
          <a:bodyPr anchor="b"/>
          <a:lstStyle>
            <a:lvl1pPr marL="0" indent="0">
              <a:buNone/>
              <a:defRPr sz="2700" b="1"/>
            </a:lvl1pPr>
            <a:lvl2pPr marL="514388" indent="0">
              <a:buNone/>
              <a:defRPr sz="2300" b="1"/>
            </a:lvl2pPr>
            <a:lvl3pPr marL="1028778" indent="0">
              <a:buNone/>
              <a:defRPr sz="2000" b="1"/>
            </a:lvl3pPr>
            <a:lvl4pPr marL="1543169" indent="0">
              <a:buNone/>
              <a:defRPr sz="1800" b="1"/>
            </a:lvl4pPr>
            <a:lvl5pPr marL="2057547" indent="0">
              <a:buNone/>
              <a:defRPr sz="1800" b="1"/>
            </a:lvl5pPr>
            <a:lvl6pPr marL="2571939" indent="0">
              <a:buNone/>
              <a:defRPr sz="1800" b="1"/>
            </a:lvl6pPr>
            <a:lvl7pPr marL="3086333" indent="0">
              <a:buNone/>
              <a:defRPr sz="1800" b="1"/>
            </a:lvl7pPr>
            <a:lvl8pPr marL="3600705" indent="0">
              <a:buNone/>
              <a:defRPr sz="1800" b="1"/>
            </a:lvl8pPr>
            <a:lvl9pPr marL="4115095"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Date Placeholder 3"/>
          <p:cNvSpPr>
            <a:spLocks noGrp="1"/>
          </p:cNvSpPr>
          <p:nvPr>
            <p:ph type="dt" sz="half" idx="10"/>
          </p:nvPr>
        </p:nvSpPr>
        <p:spPr/>
        <p:txBody>
          <a:bodyPr/>
          <a:lstStyle>
            <a:lvl1pPr>
              <a:defRPr/>
            </a:lvl1pPr>
          </a:lstStyle>
          <a:p>
            <a:pPr>
              <a:defRPr/>
            </a:pPr>
            <a:fld id="{DFE3AE49-BE95-4440-A4A8-13D08AE9A52F}" type="datetimeFigureOut">
              <a:rPr lang="en-US" smtClean="0"/>
              <a:pPr>
                <a:defRPr/>
              </a:pPr>
              <a:t>04/16/2012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656B0F94-063D-46C9-8945-F3984324D69B}" type="slidenum">
              <a:rPr lang="en-US" smtClean="0"/>
              <a:pPr>
                <a:defRPr/>
              </a:pPr>
              <a:t>‹#›</a:t>
            </a:fld>
            <a:endParaRPr lang="en-US" dirty="0"/>
          </a:p>
        </p:txBody>
      </p:sp>
    </p:spTree>
  </p:cSld>
  <p:clrMapOvr>
    <a:masterClrMapping/>
  </p:clrMapOvr>
  <p:transition spd="med">
    <p:fade/>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Date Placeholder 3"/>
          <p:cNvSpPr>
            <a:spLocks noGrp="1"/>
          </p:cNvSpPr>
          <p:nvPr>
            <p:ph type="dt" sz="half" idx="10"/>
          </p:nvPr>
        </p:nvSpPr>
        <p:spPr/>
        <p:txBody>
          <a:bodyPr/>
          <a:lstStyle>
            <a:lvl1pPr>
              <a:defRPr/>
            </a:lvl1pPr>
          </a:lstStyle>
          <a:p>
            <a:pPr>
              <a:defRPr/>
            </a:pPr>
            <a:fld id="{127B55DF-CCA3-4F2E-A9FA-41DD4912FCED}" type="datetimeFigureOut">
              <a:rPr lang="en-US" smtClean="0"/>
              <a:pPr>
                <a:defRPr/>
              </a:pPr>
              <a:t>04/16/2012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685A844-50EC-4A8B-950C-BD55A7F6D944}" type="slidenum">
              <a:rPr lang="en-US" smtClean="0"/>
              <a:pPr>
                <a:defRPr/>
              </a:pPr>
              <a:t>‹#›</a:t>
            </a:fld>
            <a:endParaRPr lang="en-US" dirty="0"/>
          </a:p>
        </p:txBody>
      </p:sp>
    </p:spTree>
  </p:cSld>
  <p:clrMapOvr>
    <a:masterClrMapping/>
  </p:clrMapOvr>
  <p:transition spd="med">
    <p:fade/>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AE8F2D8-9D69-4D78-A8F6-F54796713576}" type="datetimeFigureOut">
              <a:rPr lang="en-US" smtClean="0"/>
              <a:pPr>
                <a:defRPr/>
              </a:pPr>
              <a:t>04/16/2012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CD4ACDA-C3F5-4882-9635-04C967939ED0}" type="slidenum">
              <a:rPr lang="en-US" smtClean="0"/>
              <a:pPr>
                <a:defRPr/>
              </a:pPr>
              <a:t>‹#›</a:t>
            </a:fld>
            <a:endParaRPr lang="en-US" dirty="0"/>
          </a:p>
        </p:txBody>
      </p:sp>
    </p:spTree>
  </p:cSld>
  <p:clrMapOvr>
    <a:masterClrMapping/>
  </p:clrMapOvr>
  <p:transition spd="med">
    <p:fade/>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24" y="273106"/>
            <a:ext cx="3008313" cy="1162051"/>
          </a:xfrm>
        </p:spPr>
        <p:txBody>
          <a:bodyPr anchor="b"/>
          <a:lstStyle>
            <a:lvl1pPr algn="l">
              <a:defRPr sz="2300" b="1"/>
            </a:lvl1pPr>
          </a:lstStyle>
          <a:p>
            <a:r>
              <a:rPr lang="en-US" smtClean="0"/>
              <a:t>Click to edit Master title style</a:t>
            </a:r>
            <a:endParaRPr lang="fr-CA"/>
          </a:p>
        </p:txBody>
      </p:sp>
      <p:sp>
        <p:nvSpPr>
          <p:cNvPr id="3" name="Content Placeholder 2"/>
          <p:cNvSpPr>
            <a:spLocks noGrp="1"/>
          </p:cNvSpPr>
          <p:nvPr>
            <p:ph idx="1"/>
          </p:nvPr>
        </p:nvSpPr>
        <p:spPr>
          <a:xfrm>
            <a:off x="3575051" y="27307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Text Placeholder 3"/>
          <p:cNvSpPr>
            <a:spLocks noGrp="1"/>
          </p:cNvSpPr>
          <p:nvPr>
            <p:ph type="body" sz="half" idx="2"/>
          </p:nvPr>
        </p:nvSpPr>
        <p:spPr>
          <a:xfrm>
            <a:off x="457224" y="1435111"/>
            <a:ext cx="3008313" cy="4691064"/>
          </a:xfrm>
        </p:spPr>
        <p:txBody>
          <a:bodyPr/>
          <a:lstStyle>
            <a:lvl1pPr marL="0" indent="0">
              <a:buNone/>
              <a:defRPr sz="1500"/>
            </a:lvl1pPr>
            <a:lvl2pPr marL="514388" indent="0">
              <a:buNone/>
              <a:defRPr sz="1400"/>
            </a:lvl2pPr>
            <a:lvl3pPr marL="1028778" indent="0">
              <a:buNone/>
              <a:defRPr sz="1100"/>
            </a:lvl3pPr>
            <a:lvl4pPr marL="1543169" indent="0">
              <a:buNone/>
              <a:defRPr sz="1000"/>
            </a:lvl4pPr>
            <a:lvl5pPr marL="2057547" indent="0">
              <a:buNone/>
              <a:defRPr sz="1000"/>
            </a:lvl5pPr>
            <a:lvl6pPr marL="2571939" indent="0">
              <a:buNone/>
              <a:defRPr sz="1000"/>
            </a:lvl6pPr>
            <a:lvl7pPr marL="3086333" indent="0">
              <a:buNone/>
              <a:defRPr sz="1000"/>
            </a:lvl7pPr>
            <a:lvl8pPr marL="3600705" indent="0">
              <a:buNone/>
              <a:defRPr sz="1000"/>
            </a:lvl8pPr>
            <a:lvl9pPr marL="4115095"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7F6D082-68EF-4A77-A1F0-7DADF366D0E5}"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CA09DFB-F742-410D-824E-38904B9C8C80}" type="slidenum">
              <a:rPr lang="en-US" smtClean="0"/>
              <a:pPr>
                <a:defRPr/>
              </a:pPr>
              <a:t>‹#›</a:t>
            </a:fld>
            <a:endParaRPr lang="en-US" dirty="0"/>
          </a:p>
        </p:txBody>
      </p:sp>
    </p:spTree>
  </p:cSld>
  <p:clrMapOvr>
    <a:masterClrMapping/>
  </p:clrMapOvr>
  <p:transition spd="med">
    <p:fade/>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58"/>
            <a:ext cx="5486400" cy="566739"/>
          </a:xfrm>
        </p:spPr>
        <p:txBody>
          <a:bodyPr anchor="b"/>
          <a:lstStyle>
            <a:lvl1pPr algn="l">
              <a:defRPr sz="2300" b="1"/>
            </a:lvl1pPr>
          </a:lstStyle>
          <a:p>
            <a:r>
              <a:rPr lang="en-US" smtClean="0"/>
              <a:t>Click to edit Master title style</a:t>
            </a:r>
            <a:endParaRPr lang="fr-CA"/>
          </a:p>
        </p:txBody>
      </p:sp>
      <p:sp>
        <p:nvSpPr>
          <p:cNvPr id="3" name="Picture Placeholder 2"/>
          <p:cNvSpPr>
            <a:spLocks noGrp="1"/>
          </p:cNvSpPr>
          <p:nvPr>
            <p:ph type="pic" idx="1"/>
          </p:nvPr>
        </p:nvSpPr>
        <p:spPr>
          <a:xfrm>
            <a:off x="1792288" y="612776"/>
            <a:ext cx="5486400" cy="4114800"/>
          </a:xfrm>
        </p:spPr>
        <p:txBody>
          <a:bodyPr rtlCol="0">
            <a:normAutofit/>
          </a:bodyPr>
          <a:lstStyle>
            <a:lvl1pPr marL="0" indent="0">
              <a:buNone/>
              <a:defRPr sz="3600"/>
            </a:lvl1pPr>
            <a:lvl2pPr marL="514388" indent="0">
              <a:buNone/>
              <a:defRPr sz="3200"/>
            </a:lvl2pPr>
            <a:lvl3pPr marL="1028778" indent="0">
              <a:buNone/>
              <a:defRPr sz="2700"/>
            </a:lvl3pPr>
            <a:lvl4pPr marL="1543169" indent="0">
              <a:buNone/>
              <a:defRPr sz="2300"/>
            </a:lvl4pPr>
            <a:lvl5pPr marL="2057547" indent="0">
              <a:buNone/>
              <a:defRPr sz="2300"/>
            </a:lvl5pPr>
            <a:lvl6pPr marL="2571939" indent="0">
              <a:buNone/>
              <a:defRPr sz="2300"/>
            </a:lvl6pPr>
            <a:lvl7pPr marL="3086333" indent="0">
              <a:buNone/>
              <a:defRPr sz="2300"/>
            </a:lvl7pPr>
            <a:lvl8pPr marL="3600705" indent="0">
              <a:buNone/>
              <a:defRPr sz="2300"/>
            </a:lvl8pPr>
            <a:lvl9pPr marL="4115095" indent="0">
              <a:buNone/>
              <a:defRPr sz="2300"/>
            </a:lvl9pPr>
          </a:lstStyle>
          <a:p>
            <a:pPr lvl="0"/>
            <a:r>
              <a:rPr lang="en-US" noProof="0" dirty="0" smtClean="0"/>
              <a:t>Click icon to add picture</a:t>
            </a:r>
            <a:endParaRPr lang="fr-CA" noProof="0" dirty="0" smtClean="0"/>
          </a:p>
        </p:txBody>
      </p:sp>
      <p:sp>
        <p:nvSpPr>
          <p:cNvPr id="4" name="Text Placeholder 3"/>
          <p:cNvSpPr>
            <a:spLocks noGrp="1"/>
          </p:cNvSpPr>
          <p:nvPr>
            <p:ph type="body" sz="half" idx="2"/>
          </p:nvPr>
        </p:nvSpPr>
        <p:spPr>
          <a:xfrm>
            <a:off x="1792288" y="5367360"/>
            <a:ext cx="5486400" cy="804863"/>
          </a:xfrm>
        </p:spPr>
        <p:txBody>
          <a:bodyPr/>
          <a:lstStyle>
            <a:lvl1pPr marL="0" indent="0">
              <a:buNone/>
              <a:defRPr sz="1500"/>
            </a:lvl1pPr>
            <a:lvl2pPr marL="514388" indent="0">
              <a:buNone/>
              <a:defRPr sz="1400"/>
            </a:lvl2pPr>
            <a:lvl3pPr marL="1028778" indent="0">
              <a:buNone/>
              <a:defRPr sz="1100"/>
            </a:lvl3pPr>
            <a:lvl4pPr marL="1543169" indent="0">
              <a:buNone/>
              <a:defRPr sz="1000"/>
            </a:lvl4pPr>
            <a:lvl5pPr marL="2057547" indent="0">
              <a:buNone/>
              <a:defRPr sz="1000"/>
            </a:lvl5pPr>
            <a:lvl6pPr marL="2571939" indent="0">
              <a:buNone/>
              <a:defRPr sz="1000"/>
            </a:lvl6pPr>
            <a:lvl7pPr marL="3086333" indent="0">
              <a:buNone/>
              <a:defRPr sz="1000"/>
            </a:lvl7pPr>
            <a:lvl8pPr marL="3600705" indent="0">
              <a:buNone/>
              <a:defRPr sz="1000"/>
            </a:lvl8pPr>
            <a:lvl9pPr marL="4115095"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1BAEEC2-E370-4C53-8DDA-7C407726E263}"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17271B15-65A1-44E7-BD82-0DEB507168B8}" type="slidenum">
              <a:rPr lang="en-US" smtClean="0"/>
              <a:pPr>
                <a:defRPr/>
              </a:pPr>
              <a:t>‹#›</a:t>
            </a:fld>
            <a:endParaRPr lang="en-US" dirty="0"/>
          </a:p>
        </p:txBody>
      </p:sp>
    </p:spTree>
  </p:cSld>
  <p:clrMapOvr>
    <a:masterClrMapping/>
  </p:clrMapOvr>
  <p:transition spd="med">
    <p:fade/>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154B6BB4-EAF0-43D8-A729-3A0EDC7B478E}"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8872995-E3C1-411C-8EAB-BC7E0513635F}" type="slidenum">
              <a:rPr lang="en-US" smtClean="0"/>
              <a:pPr>
                <a:defRPr/>
              </a:pPr>
              <a:t>‹#›</a:t>
            </a:fld>
            <a:endParaRPr lang="en-US" dirty="0"/>
          </a:p>
        </p:txBody>
      </p:sp>
    </p:spTree>
  </p:cSld>
  <p:clrMapOvr>
    <a:masterClrMapping/>
  </p:clrMapOvr>
  <p:transition spd="med">
    <p:fade/>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81"/>
            <a:ext cx="2057400" cy="4387851"/>
          </a:xfrm>
        </p:spPr>
        <p:txBody>
          <a:bodyPr vert="eaVert"/>
          <a:lstStyle/>
          <a:p>
            <a:r>
              <a:rPr lang="en-US" smtClean="0"/>
              <a:t>Click to edit Master title style</a:t>
            </a:r>
            <a:endParaRPr lang="fr-CA"/>
          </a:p>
        </p:txBody>
      </p:sp>
      <p:sp>
        <p:nvSpPr>
          <p:cNvPr id="3" name="Vertical Text Placeholder 2"/>
          <p:cNvSpPr>
            <a:spLocks noGrp="1"/>
          </p:cNvSpPr>
          <p:nvPr>
            <p:ph type="body" orient="vert" idx="1"/>
          </p:nvPr>
        </p:nvSpPr>
        <p:spPr>
          <a:xfrm>
            <a:off x="457200" y="206381"/>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735FE460-F222-42C8-B1BC-00C8629ED805}"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4CB793C-6445-4E78-9B2A-016B79C7D717}" type="slidenum">
              <a:rPr lang="en-US" smtClean="0"/>
              <a:pPr>
                <a:defRPr/>
              </a:pPr>
              <a:t>‹#›</a:t>
            </a:fld>
            <a:endParaRPr lang="en-US" dirty="0"/>
          </a:p>
        </p:txBody>
      </p:sp>
    </p:spTree>
  </p:cSld>
  <p:clrMapOvr>
    <a:masterClrMapping/>
  </p:clrMapOvr>
  <p:transition spd="med">
    <p:fade/>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48"/>
            <a:ext cx="77724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16738" indent="0" algn="ctr">
              <a:buNone/>
              <a:defRPr>
                <a:solidFill>
                  <a:schemeClr val="tx1">
                    <a:tint val="75000"/>
                  </a:schemeClr>
                </a:solidFill>
              </a:defRPr>
            </a:lvl2pPr>
            <a:lvl3pPr marL="1033478" indent="0" algn="ctr">
              <a:buNone/>
              <a:defRPr>
                <a:solidFill>
                  <a:schemeClr val="tx1">
                    <a:tint val="75000"/>
                  </a:schemeClr>
                </a:solidFill>
              </a:defRPr>
            </a:lvl3pPr>
            <a:lvl4pPr marL="1550219" indent="0" algn="ctr">
              <a:buNone/>
              <a:defRPr>
                <a:solidFill>
                  <a:schemeClr val="tx1">
                    <a:tint val="75000"/>
                  </a:schemeClr>
                </a:solidFill>
              </a:defRPr>
            </a:lvl4pPr>
            <a:lvl5pPr marL="2066956" indent="0" algn="ctr">
              <a:buNone/>
              <a:defRPr>
                <a:solidFill>
                  <a:schemeClr val="tx1">
                    <a:tint val="75000"/>
                  </a:schemeClr>
                </a:solidFill>
              </a:defRPr>
            </a:lvl5pPr>
            <a:lvl6pPr marL="2583697" indent="0" algn="ctr">
              <a:buNone/>
              <a:defRPr>
                <a:solidFill>
                  <a:schemeClr val="tx1">
                    <a:tint val="75000"/>
                  </a:schemeClr>
                </a:solidFill>
              </a:defRPr>
            </a:lvl6pPr>
            <a:lvl7pPr marL="3100434" indent="0" algn="ctr">
              <a:buNone/>
              <a:defRPr>
                <a:solidFill>
                  <a:schemeClr val="tx1">
                    <a:tint val="75000"/>
                  </a:schemeClr>
                </a:solidFill>
              </a:defRPr>
            </a:lvl7pPr>
            <a:lvl8pPr marL="3617176" indent="0" algn="ctr">
              <a:buNone/>
              <a:defRPr>
                <a:solidFill>
                  <a:schemeClr val="tx1">
                    <a:tint val="75000"/>
                  </a:schemeClr>
                </a:solidFill>
              </a:defRPr>
            </a:lvl8pPr>
            <a:lvl9pPr marL="4133914"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785"/>
            <a:ext cx="5486400" cy="566739"/>
          </a:xfrm>
        </p:spPr>
        <p:txBody>
          <a:bodyPr anchor="b"/>
          <a:lstStyle>
            <a:lvl1pPr algn="l">
              <a:defRPr sz="2300" b="1"/>
            </a:lvl1pPr>
          </a:lstStyle>
          <a:p>
            <a:r>
              <a:rPr lang="en-US" smtClean="0"/>
              <a:t>Click to edit Master title style</a:t>
            </a:r>
            <a:endParaRPr lang="fr-CA"/>
          </a:p>
        </p:txBody>
      </p:sp>
      <p:sp>
        <p:nvSpPr>
          <p:cNvPr id="3" name="Picture Placeholder 2"/>
          <p:cNvSpPr>
            <a:spLocks noGrp="1"/>
          </p:cNvSpPr>
          <p:nvPr>
            <p:ph type="pic" idx="1"/>
          </p:nvPr>
        </p:nvSpPr>
        <p:spPr>
          <a:xfrm>
            <a:off x="1792288" y="612776"/>
            <a:ext cx="5486400" cy="4114800"/>
          </a:xfrm>
        </p:spPr>
        <p:txBody>
          <a:bodyPr rtlCol="0">
            <a:normAutofit/>
          </a:bodyPr>
          <a:lstStyle>
            <a:lvl1pPr marL="0" indent="0">
              <a:buNone/>
              <a:defRPr sz="3600"/>
            </a:lvl1pPr>
            <a:lvl2pPr marL="508454" indent="0">
              <a:buNone/>
              <a:defRPr sz="3200"/>
            </a:lvl2pPr>
            <a:lvl3pPr marL="1016923" indent="0">
              <a:buNone/>
              <a:defRPr sz="2700"/>
            </a:lvl3pPr>
            <a:lvl4pPr marL="1525386" indent="0">
              <a:buNone/>
              <a:defRPr sz="2300"/>
            </a:lvl4pPr>
            <a:lvl5pPr marL="2033849" indent="0">
              <a:buNone/>
              <a:defRPr sz="2300"/>
            </a:lvl5pPr>
            <a:lvl6pPr marL="2542311" indent="0">
              <a:buNone/>
              <a:defRPr sz="2300"/>
            </a:lvl6pPr>
            <a:lvl7pPr marL="3050760" indent="0">
              <a:buNone/>
              <a:defRPr sz="2300"/>
            </a:lvl7pPr>
            <a:lvl8pPr marL="3559221" indent="0">
              <a:buNone/>
              <a:defRPr sz="2300"/>
            </a:lvl8pPr>
            <a:lvl9pPr marL="4067689" indent="0">
              <a:buNone/>
              <a:defRPr sz="2300"/>
            </a:lvl9pPr>
          </a:lstStyle>
          <a:p>
            <a:pPr lvl="0"/>
            <a:r>
              <a:rPr lang="en-US" noProof="0" dirty="0" smtClean="0"/>
              <a:t>Click icon to add picture</a:t>
            </a:r>
            <a:endParaRPr lang="fr-CA" noProof="0" dirty="0" smtClean="0"/>
          </a:p>
        </p:txBody>
      </p:sp>
      <p:sp>
        <p:nvSpPr>
          <p:cNvPr id="4" name="Text Placeholder 3"/>
          <p:cNvSpPr>
            <a:spLocks noGrp="1"/>
          </p:cNvSpPr>
          <p:nvPr>
            <p:ph type="body" sz="half" idx="2"/>
          </p:nvPr>
        </p:nvSpPr>
        <p:spPr>
          <a:xfrm>
            <a:off x="1792288" y="5367360"/>
            <a:ext cx="5486400" cy="804863"/>
          </a:xfrm>
        </p:spPr>
        <p:txBody>
          <a:bodyPr/>
          <a:lstStyle>
            <a:lvl1pPr marL="0" indent="0">
              <a:buNone/>
              <a:defRPr sz="1500"/>
            </a:lvl1pPr>
            <a:lvl2pPr marL="508454" indent="0">
              <a:buNone/>
              <a:defRPr sz="1400"/>
            </a:lvl2pPr>
            <a:lvl3pPr marL="1016923" indent="0">
              <a:buNone/>
              <a:defRPr sz="1100"/>
            </a:lvl3pPr>
            <a:lvl4pPr marL="1525386" indent="0">
              <a:buNone/>
              <a:defRPr sz="1000"/>
            </a:lvl4pPr>
            <a:lvl5pPr marL="2033849" indent="0">
              <a:buNone/>
              <a:defRPr sz="1000"/>
            </a:lvl5pPr>
            <a:lvl6pPr marL="2542311" indent="0">
              <a:buNone/>
              <a:defRPr sz="1000"/>
            </a:lvl6pPr>
            <a:lvl7pPr marL="3050760" indent="0">
              <a:buNone/>
              <a:defRPr sz="1000"/>
            </a:lvl7pPr>
            <a:lvl8pPr marL="3559221" indent="0">
              <a:buNone/>
              <a:defRPr sz="1000"/>
            </a:lvl8pPr>
            <a:lvl9pPr marL="406768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1BAEEC2-E370-4C53-8DDA-7C407726E263}"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17271B15-65A1-44E7-BD82-0DEB507168B8}" type="slidenum">
              <a:rPr lang="en-US" smtClean="0"/>
              <a:pPr>
                <a:defRPr/>
              </a:pPr>
              <a:t>‹#›</a:t>
            </a:fld>
            <a:endParaRPr lang="en-US" dirty="0"/>
          </a:p>
        </p:txBody>
      </p:sp>
    </p:spTree>
  </p:cSld>
  <p:clrMapOvr>
    <a:masterClrMapping/>
  </p:clrMapOvr>
  <p:transition spd="med">
    <p:fade/>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16738" indent="0">
              <a:buNone/>
              <a:defRPr sz="2000">
                <a:solidFill>
                  <a:schemeClr val="tx1">
                    <a:tint val="75000"/>
                  </a:schemeClr>
                </a:solidFill>
              </a:defRPr>
            </a:lvl2pPr>
            <a:lvl3pPr marL="1033478" indent="0">
              <a:buNone/>
              <a:defRPr sz="1800">
                <a:solidFill>
                  <a:schemeClr val="tx1">
                    <a:tint val="75000"/>
                  </a:schemeClr>
                </a:solidFill>
              </a:defRPr>
            </a:lvl3pPr>
            <a:lvl4pPr marL="1550219" indent="0">
              <a:buNone/>
              <a:defRPr sz="1500">
                <a:solidFill>
                  <a:schemeClr val="tx1">
                    <a:tint val="75000"/>
                  </a:schemeClr>
                </a:solidFill>
              </a:defRPr>
            </a:lvl4pPr>
            <a:lvl5pPr marL="2066956" indent="0">
              <a:buNone/>
              <a:defRPr sz="1500">
                <a:solidFill>
                  <a:schemeClr val="tx1">
                    <a:tint val="75000"/>
                  </a:schemeClr>
                </a:solidFill>
              </a:defRPr>
            </a:lvl5pPr>
            <a:lvl6pPr marL="2583697" indent="0">
              <a:buNone/>
              <a:defRPr sz="1500">
                <a:solidFill>
                  <a:schemeClr val="tx1">
                    <a:tint val="75000"/>
                  </a:schemeClr>
                </a:solidFill>
              </a:defRPr>
            </a:lvl6pPr>
            <a:lvl7pPr marL="3100434" indent="0">
              <a:buNone/>
              <a:defRPr sz="1500">
                <a:solidFill>
                  <a:schemeClr val="tx1">
                    <a:tint val="75000"/>
                  </a:schemeClr>
                </a:solidFill>
              </a:defRPr>
            </a:lvl7pPr>
            <a:lvl8pPr marL="3617176" indent="0">
              <a:buNone/>
              <a:defRPr sz="1500">
                <a:solidFill>
                  <a:schemeClr val="tx1">
                    <a:tint val="75000"/>
                  </a:schemeClr>
                </a:solidFill>
              </a:defRPr>
            </a:lvl8pPr>
            <a:lvl9pPr marL="4133914" indent="0">
              <a:buNone/>
              <a:defRPr sz="15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457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1" y="1535117"/>
            <a:ext cx="4040188" cy="639763"/>
          </a:xfrm>
        </p:spPr>
        <p:txBody>
          <a:bodyPr anchor="b"/>
          <a:lstStyle>
            <a:lvl1pPr marL="0" indent="0">
              <a:buNone/>
              <a:defRPr sz="2700" b="1"/>
            </a:lvl1pPr>
            <a:lvl2pPr marL="516738" indent="0">
              <a:buNone/>
              <a:defRPr sz="2300" b="1"/>
            </a:lvl2pPr>
            <a:lvl3pPr marL="1033478" indent="0">
              <a:buNone/>
              <a:defRPr sz="2000" b="1"/>
            </a:lvl3pPr>
            <a:lvl4pPr marL="1550219" indent="0">
              <a:buNone/>
              <a:defRPr sz="1800" b="1"/>
            </a:lvl4pPr>
            <a:lvl5pPr marL="2066956" indent="0">
              <a:buNone/>
              <a:defRPr sz="1800" b="1"/>
            </a:lvl5pPr>
            <a:lvl6pPr marL="2583697" indent="0">
              <a:buNone/>
              <a:defRPr sz="1800" b="1"/>
            </a:lvl6pPr>
            <a:lvl7pPr marL="3100434" indent="0">
              <a:buNone/>
              <a:defRPr sz="1800" b="1"/>
            </a:lvl7pPr>
            <a:lvl8pPr marL="3617176" indent="0">
              <a:buNone/>
              <a:defRPr sz="1800" b="1"/>
            </a:lvl8pPr>
            <a:lvl9pPr marL="4133914" indent="0">
              <a:buNone/>
              <a:defRPr sz="1800" b="1"/>
            </a:lvl9pPr>
          </a:lstStyle>
          <a:p>
            <a:pPr lvl="0"/>
            <a:r>
              <a:rPr lang="en-US" smtClean="0"/>
              <a:t>Click to edit Master text styles</a:t>
            </a:r>
          </a:p>
        </p:txBody>
      </p:sp>
      <p:sp>
        <p:nvSpPr>
          <p:cNvPr id="4" name="Espace réservé du contenu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4645047" y="1535117"/>
            <a:ext cx="4041775" cy="639763"/>
          </a:xfrm>
        </p:spPr>
        <p:txBody>
          <a:bodyPr anchor="b"/>
          <a:lstStyle>
            <a:lvl1pPr marL="0" indent="0">
              <a:buNone/>
              <a:defRPr sz="2700" b="1"/>
            </a:lvl1pPr>
            <a:lvl2pPr marL="516738" indent="0">
              <a:buNone/>
              <a:defRPr sz="2300" b="1"/>
            </a:lvl2pPr>
            <a:lvl3pPr marL="1033478" indent="0">
              <a:buNone/>
              <a:defRPr sz="2000" b="1"/>
            </a:lvl3pPr>
            <a:lvl4pPr marL="1550219" indent="0">
              <a:buNone/>
              <a:defRPr sz="1800" b="1"/>
            </a:lvl4pPr>
            <a:lvl5pPr marL="2066956" indent="0">
              <a:buNone/>
              <a:defRPr sz="1800" b="1"/>
            </a:lvl5pPr>
            <a:lvl6pPr marL="2583697" indent="0">
              <a:buNone/>
              <a:defRPr sz="1800" b="1"/>
            </a:lvl6pPr>
            <a:lvl7pPr marL="3100434" indent="0">
              <a:buNone/>
              <a:defRPr sz="1800" b="1"/>
            </a:lvl7pPr>
            <a:lvl8pPr marL="3617176" indent="0">
              <a:buNone/>
              <a:defRPr sz="1800" b="1"/>
            </a:lvl8pPr>
            <a:lvl9pPr marL="4133914" indent="0">
              <a:buNone/>
              <a:defRPr sz="1800" b="1"/>
            </a:lvl9pPr>
          </a:lstStyle>
          <a:p>
            <a:pPr lvl="0"/>
            <a:r>
              <a:rPr lang="en-US" smtClean="0"/>
              <a:t>Click to edit Master text styles</a:t>
            </a:r>
          </a:p>
        </p:txBody>
      </p:sp>
      <p:sp>
        <p:nvSpPr>
          <p:cNvPr id="6" name="Espace réservé du contenu 5"/>
          <p:cNvSpPr>
            <a:spLocks noGrp="1"/>
          </p:cNvSpPr>
          <p:nvPr>
            <p:ph sz="quarter" idx="4"/>
          </p:nvPr>
        </p:nvSpPr>
        <p:spPr>
          <a:xfrm>
            <a:off x="4645047"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Espace réservé du pied de page 4"/>
          <p:cNvSpPr>
            <a:spLocks noGrp="1"/>
          </p:cNvSpPr>
          <p:nvPr>
            <p:ph type="ftr" sz="quarter" idx="11"/>
          </p:nvPr>
        </p:nvSpPr>
        <p:spPr/>
        <p:txBody>
          <a:bodyPr/>
          <a:lstStyle>
            <a:lvl1pPr>
              <a:defRPr/>
            </a:lvl1pPr>
          </a:lstStyle>
          <a:p>
            <a:pPr>
              <a:defRPr/>
            </a:pPr>
            <a:endParaRPr lang="en-US" dirty="0"/>
          </a:p>
        </p:txBody>
      </p:sp>
      <p:sp>
        <p:nvSpPr>
          <p:cNvPr id="9"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Espace réservé du pied de page 4"/>
          <p:cNvSpPr>
            <a:spLocks noGrp="1"/>
          </p:cNvSpPr>
          <p:nvPr>
            <p:ph type="ftr" sz="quarter" idx="11"/>
          </p:nvPr>
        </p:nvSpPr>
        <p:spPr/>
        <p:txBody>
          <a:bodyPr/>
          <a:lstStyle>
            <a:lvl1pPr>
              <a:defRPr/>
            </a:lvl1pPr>
          </a:lstStyle>
          <a:p>
            <a:pPr>
              <a:defRPr/>
            </a:pPr>
            <a:endParaRPr lang="en-US" dirty="0"/>
          </a:p>
        </p:txBody>
      </p:sp>
      <p:sp>
        <p:nvSpPr>
          <p:cNvPr id="5"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Espace réservé du pied de page 4"/>
          <p:cNvSpPr>
            <a:spLocks noGrp="1"/>
          </p:cNvSpPr>
          <p:nvPr>
            <p:ph type="ftr" sz="quarter" idx="11"/>
          </p:nvPr>
        </p:nvSpPr>
        <p:spPr/>
        <p:txBody>
          <a:bodyPr/>
          <a:lstStyle>
            <a:lvl1pPr>
              <a:defRPr/>
            </a:lvl1pPr>
          </a:lstStyle>
          <a:p>
            <a:pPr>
              <a:defRPr/>
            </a:pPr>
            <a:endParaRPr lang="en-US" dirty="0"/>
          </a:p>
        </p:txBody>
      </p:sp>
      <p:sp>
        <p:nvSpPr>
          <p:cNvPr id="4"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24" y="273056"/>
            <a:ext cx="3008313" cy="1162051"/>
          </a:xfrm>
        </p:spPr>
        <p:txBody>
          <a:bodyPr anchor="b"/>
          <a:lstStyle>
            <a:lvl1pPr algn="l">
              <a:defRPr sz="2300" b="1"/>
            </a:lvl1pPr>
          </a:lstStyle>
          <a:p>
            <a:r>
              <a:rPr lang="en-US" smtClean="0"/>
              <a:t>Click to edit Master title style</a:t>
            </a:r>
            <a:endParaRPr lang="fr-FR"/>
          </a:p>
        </p:txBody>
      </p:sp>
      <p:sp>
        <p:nvSpPr>
          <p:cNvPr id="3" name="Espace réservé du contenu 2"/>
          <p:cNvSpPr>
            <a:spLocks noGrp="1"/>
          </p:cNvSpPr>
          <p:nvPr>
            <p:ph idx="1"/>
          </p:nvPr>
        </p:nvSpPr>
        <p:spPr>
          <a:xfrm>
            <a:off x="3575051" y="273074"/>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457224" y="1435111"/>
            <a:ext cx="3008313" cy="4691064"/>
          </a:xfrm>
        </p:spPr>
        <p:txBody>
          <a:bodyPr/>
          <a:lstStyle>
            <a:lvl1pPr marL="0" indent="0">
              <a:buNone/>
              <a:defRPr sz="1500"/>
            </a:lvl1pPr>
            <a:lvl2pPr marL="516738" indent="0">
              <a:buNone/>
              <a:defRPr sz="1400"/>
            </a:lvl2pPr>
            <a:lvl3pPr marL="1033478" indent="0">
              <a:buNone/>
              <a:defRPr sz="1100"/>
            </a:lvl3pPr>
            <a:lvl4pPr marL="1550219" indent="0">
              <a:buNone/>
              <a:defRPr sz="1000"/>
            </a:lvl4pPr>
            <a:lvl5pPr marL="2066956" indent="0">
              <a:buNone/>
              <a:defRPr sz="1000"/>
            </a:lvl5pPr>
            <a:lvl6pPr marL="2583697" indent="0">
              <a:buNone/>
              <a:defRPr sz="1000"/>
            </a:lvl6pPr>
            <a:lvl7pPr marL="3100434" indent="0">
              <a:buNone/>
              <a:defRPr sz="1000"/>
            </a:lvl7pPr>
            <a:lvl8pPr marL="3617176" indent="0">
              <a:buNone/>
              <a:defRPr sz="1000"/>
            </a:lvl8pPr>
            <a:lvl9pPr marL="4133914"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8"/>
            <a:ext cx="5486400" cy="566739"/>
          </a:xfrm>
        </p:spPr>
        <p:txBody>
          <a:bodyPr anchor="b"/>
          <a:lstStyle>
            <a:lvl1pPr algn="l">
              <a:defRPr sz="23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1792288" y="612776"/>
            <a:ext cx="5486400" cy="4114800"/>
          </a:xfrm>
        </p:spPr>
        <p:txBody>
          <a:bodyPr rtlCol="0">
            <a:normAutofit/>
          </a:bodyPr>
          <a:lstStyle>
            <a:lvl1pPr marL="0" indent="0">
              <a:buNone/>
              <a:defRPr sz="3600"/>
            </a:lvl1pPr>
            <a:lvl2pPr marL="516738" indent="0">
              <a:buNone/>
              <a:defRPr sz="3200"/>
            </a:lvl2pPr>
            <a:lvl3pPr marL="1033478" indent="0">
              <a:buNone/>
              <a:defRPr sz="2700"/>
            </a:lvl3pPr>
            <a:lvl4pPr marL="1550219" indent="0">
              <a:buNone/>
              <a:defRPr sz="2300"/>
            </a:lvl4pPr>
            <a:lvl5pPr marL="2066956" indent="0">
              <a:buNone/>
              <a:defRPr sz="2300"/>
            </a:lvl5pPr>
            <a:lvl6pPr marL="2583697" indent="0">
              <a:buNone/>
              <a:defRPr sz="2300"/>
            </a:lvl6pPr>
            <a:lvl7pPr marL="3100434" indent="0">
              <a:buNone/>
              <a:defRPr sz="2300"/>
            </a:lvl7pPr>
            <a:lvl8pPr marL="3617176" indent="0">
              <a:buNone/>
              <a:defRPr sz="2300"/>
            </a:lvl8pPr>
            <a:lvl9pPr marL="4133914" indent="0">
              <a:buNone/>
              <a:defRPr sz="2300"/>
            </a:lvl9pPr>
          </a:lstStyle>
          <a:p>
            <a:pPr lvl="0"/>
            <a:r>
              <a:rPr lang="en-US" noProof="0" dirty="0" smtClean="0"/>
              <a:t>Click icon to add picture</a:t>
            </a:r>
            <a:endParaRPr lang="fr-FR" noProof="0" dirty="0" smtClean="0"/>
          </a:p>
        </p:txBody>
      </p:sp>
      <p:sp>
        <p:nvSpPr>
          <p:cNvPr id="4" name="Espace réservé du texte 3"/>
          <p:cNvSpPr>
            <a:spLocks noGrp="1"/>
          </p:cNvSpPr>
          <p:nvPr>
            <p:ph type="body" sz="half" idx="2"/>
          </p:nvPr>
        </p:nvSpPr>
        <p:spPr>
          <a:xfrm>
            <a:off x="1792288" y="5367355"/>
            <a:ext cx="5486400" cy="804863"/>
          </a:xfrm>
        </p:spPr>
        <p:txBody>
          <a:bodyPr/>
          <a:lstStyle>
            <a:lvl1pPr marL="0" indent="0">
              <a:buNone/>
              <a:defRPr sz="1500"/>
            </a:lvl1pPr>
            <a:lvl2pPr marL="516738" indent="0">
              <a:buNone/>
              <a:defRPr sz="1400"/>
            </a:lvl2pPr>
            <a:lvl3pPr marL="1033478" indent="0">
              <a:buNone/>
              <a:defRPr sz="1100"/>
            </a:lvl3pPr>
            <a:lvl4pPr marL="1550219" indent="0">
              <a:buNone/>
              <a:defRPr sz="1000"/>
            </a:lvl4pPr>
            <a:lvl5pPr marL="2066956" indent="0">
              <a:buNone/>
              <a:defRPr sz="1000"/>
            </a:lvl5pPr>
            <a:lvl6pPr marL="2583697" indent="0">
              <a:buNone/>
              <a:defRPr sz="1000"/>
            </a:lvl6pPr>
            <a:lvl7pPr marL="3100434" indent="0">
              <a:buNone/>
              <a:defRPr sz="1000"/>
            </a:lvl7pPr>
            <a:lvl8pPr marL="3617176" indent="0">
              <a:buNone/>
              <a:defRPr sz="1000"/>
            </a:lvl8pPr>
            <a:lvl9pPr marL="4133914"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41"/>
            <a:ext cx="20574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457200" y="274641"/>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154B6BB4-EAF0-43D8-A729-3A0EDC7B478E}"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8872995-E3C1-411C-8EAB-BC7E0513635F}" type="slidenum">
              <a:rPr lang="en-US" smtClean="0"/>
              <a:pPr>
                <a:defRPr/>
              </a:pPr>
              <a:t>‹#›</a:t>
            </a:fld>
            <a:endParaRPr lang="en-US" dirty="0"/>
          </a:p>
        </p:txBody>
      </p:sp>
    </p:spTree>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81"/>
            <a:ext cx="2057400" cy="4387851"/>
          </a:xfrm>
        </p:spPr>
        <p:txBody>
          <a:bodyPr vert="eaVert"/>
          <a:lstStyle/>
          <a:p>
            <a:r>
              <a:rPr lang="en-US" smtClean="0"/>
              <a:t>Click to edit Master title style</a:t>
            </a:r>
            <a:endParaRPr lang="fr-CA"/>
          </a:p>
        </p:txBody>
      </p:sp>
      <p:sp>
        <p:nvSpPr>
          <p:cNvPr id="3" name="Vertical Text Placeholder 2"/>
          <p:cNvSpPr>
            <a:spLocks noGrp="1"/>
          </p:cNvSpPr>
          <p:nvPr>
            <p:ph type="body" orient="vert" idx="1"/>
          </p:nvPr>
        </p:nvSpPr>
        <p:spPr>
          <a:xfrm>
            <a:off x="457200" y="206381"/>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735FE460-F222-42C8-B1BC-00C8629ED805}"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4CB793C-6445-4E78-9B2A-016B79C7D717}" type="slidenum">
              <a:rPr lang="en-US" smtClean="0"/>
              <a:pPr>
                <a:defRPr/>
              </a:pPr>
              <a:t>‹#›</a:t>
            </a:fld>
            <a:endParaRPr lang="en-US" dirty="0"/>
          </a:p>
        </p:txBody>
      </p:sp>
    </p:spTree>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48"/>
            <a:ext cx="77724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08408" indent="0" algn="ctr">
              <a:buNone/>
              <a:defRPr>
                <a:solidFill>
                  <a:schemeClr val="tx1">
                    <a:tint val="75000"/>
                  </a:schemeClr>
                </a:solidFill>
              </a:defRPr>
            </a:lvl2pPr>
            <a:lvl3pPr marL="1016831" indent="0" algn="ctr">
              <a:buNone/>
              <a:defRPr>
                <a:solidFill>
                  <a:schemeClr val="tx1">
                    <a:tint val="75000"/>
                  </a:schemeClr>
                </a:solidFill>
              </a:defRPr>
            </a:lvl3pPr>
            <a:lvl4pPr marL="1525247" indent="0" algn="ctr">
              <a:buNone/>
              <a:defRPr>
                <a:solidFill>
                  <a:schemeClr val="tx1">
                    <a:tint val="75000"/>
                  </a:schemeClr>
                </a:solidFill>
              </a:defRPr>
            </a:lvl4pPr>
            <a:lvl5pPr marL="2033664" indent="0" algn="ctr">
              <a:buNone/>
              <a:defRPr>
                <a:solidFill>
                  <a:schemeClr val="tx1">
                    <a:tint val="75000"/>
                  </a:schemeClr>
                </a:solidFill>
              </a:defRPr>
            </a:lvl5pPr>
            <a:lvl6pPr marL="2542079" indent="0" algn="ctr">
              <a:buNone/>
              <a:defRPr>
                <a:solidFill>
                  <a:schemeClr val="tx1">
                    <a:tint val="75000"/>
                  </a:schemeClr>
                </a:solidFill>
              </a:defRPr>
            </a:lvl6pPr>
            <a:lvl7pPr marL="3050482" indent="0" algn="ctr">
              <a:buNone/>
              <a:defRPr>
                <a:solidFill>
                  <a:schemeClr val="tx1">
                    <a:tint val="75000"/>
                  </a:schemeClr>
                </a:solidFill>
              </a:defRPr>
            </a:lvl7pPr>
            <a:lvl8pPr marL="3558896" indent="0" algn="ctr">
              <a:buNone/>
              <a:defRPr>
                <a:solidFill>
                  <a:schemeClr val="tx1">
                    <a:tint val="75000"/>
                  </a:schemeClr>
                </a:solidFill>
              </a:defRPr>
            </a:lvl8pPr>
            <a:lvl9pPr marL="4067317"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08408" indent="0">
              <a:buNone/>
              <a:defRPr sz="2000">
                <a:solidFill>
                  <a:schemeClr val="tx1">
                    <a:tint val="75000"/>
                  </a:schemeClr>
                </a:solidFill>
              </a:defRPr>
            </a:lvl2pPr>
            <a:lvl3pPr marL="1016831" indent="0">
              <a:buNone/>
              <a:defRPr sz="1800">
                <a:solidFill>
                  <a:schemeClr val="tx1">
                    <a:tint val="75000"/>
                  </a:schemeClr>
                </a:solidFill>
              </a:defRPr>
            </a:lvl3pPr>
            <a:lvl4pPr marL="1525247" indent="0">
              <a:buNone/>
              <a:defRPr sz="1500">
                <a:solidFill>
                  <a:schemeClr val="tx1">
                    <a:tint val="75000"/>
                  </a:schemeClr>
                </a:solidFill>
              </a:defRPr>
            </a:lvl4pPr>
            <a:lvl5pPr marL="2033664" indent="0">
              <a:buNone/>
              <a:defRPr sz="1500">
                <a:solidFill>
                  <a:schemeClr val="tx1">
                    <a:tint val="75000"/>
                  </a:schemeClr>
                </a:solidFill>
              </a:defRPr>
            </a:lvl5pPr>
            <a:lvl6pPr marL="2542079" indent="0">
              <a:buNone/>
              <a:defRPr sz="1500">
                <a:solidFill>
                  <a:schemeClr val="tx1">
                    <a:tint val="75000"/>
                  </a:schemeClr>
                </a:solidFill>
              </a:defRPr>
            </a:lvl6pPr>
            <a:lvl7pPr marL="3050482" indent="0">
              <a:buNone/>
              <a:defRPr sz="1500">
                <a:solidFill>
                  <a:schemeClr val="tx1">
                    <a:tint val="75000"/>
                  </a:schemeClr>
                </a:solidFill>
              </a:defRPr>
            </a:lvl7pPr>
            <a:lvl8pPr marL="3558896" indent="0">
              <a:buNone/>
              <a:defRPr sz="1500">
                <a:solidFill>
                  <a:schemeClr val="tx1">
                    <a:tint val="75000"/>
                  </a:schemeClr>
                </a:solidFill>
              </a:defRPr>
            </a:lvl8pPr>
            <a:lvl9pPr marL="4067317" indent="0">
              <a:buNone/>
              <a:defRPr sz="15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457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1" y="1535121"/>
            <a:ext cx="4040188" cy="639763"/>
          </a:xfrm>
        </p:spPr>
        <p:txBody>
          <a:bodyPr anchor="b"/>
          <a:lstStyle>
            <a:lvl1pPr marL="0" indent="0">
              <a:buNone/>
              <a:defRPr sz="2700" b="1"/>
            </a:lvl1pPr>
            <a:lvl2pPr marL="508408" indent="0">
              <a:buNone/>
              <a:defRPr sz="2300" b="1"/>
            </a:lvl2pPr>
            <a:lvl3pPr marL="1016831" indent="0">
              <a:buNone/>
              <a:defRPr sz="2000" b="1"/>
            </a:lvl3pPr>
            <a:lvl4pPr marL="1525247" indent="0">
              <a:buNone/>
              <a:defRPr sz="1800" b="1"/>
            </a:lvl4pPr>
            <a:lvl5pPr marL="2033664" indent="0">
              <a:buNone/>
              <a:defRPr sz="1800" b="1"/>
            </a:lvl5pPr>
            <a:lvl6pPr marL="2542079" indent="0">
              <a:buNone/>
              <a:defRPr sz="1800" b="1"/>
            </a:lvl6pPr>
            <a:lvl7pPr marL="3050482" indent="0">
              <a:buNone/>
              <a:defRPr sz="1800" b="1"/>
            </a:lvl7pPr>
            <a:lvl8pPr marL="3558896" indent="0">
              <a:buNone/>
              <a:defRPr sz="1800" b="1"/>
            </a:lvl8pPr>
            <a:lvl9pPr marL="4067317" indent="0">
              <a:buNone/>
              <a:defRPr sz="1800" b="1"/>
            </a:lvl9pPr>
          </a:lstStyle>
          <a:p>
            <a:pPr lvl="0"/>
            <a:r>
              <a:rPr lang="en-US" smtClean="0"/>
              <a:t>Click to edit Master text styles</a:t>
            </a:r>
          </a:p>
        </p:txBody>
      </p:sp>
      <p:sp>
        <p:nvSpPr>
          <p:cNvPr id="4" name="Espace réservé du contenu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4645092" y="1535121"/>
            <a:ext cx="4041775" cy="639763"/>
          </a:xfrm>
        </p:spPr>
        <p:txBody>
          <a:bodyPr anchor="b"/>
          <a:lstStyle>
            <a:lvl1pPr marL="0" indent="0">
              <a:buNone/>
              <a:defRPr sz="2700" b="1"/>
            </a:lvl1pPr>
            <a:lvl2pPr marL="508408" indent="0">
              <a:buNone/>
              <a:defRPr sz="2300" b="1"/>
            </a:lvl2pPr>
            <a:lvl3pPr marL="1016831" indent="0">
              <a:buNone/>
              <a:defRPr sz="2000" b="1"/>
            </a:lvl3pPr>
            <a:lvl4pPr marL="1525247" indent="0">
              <a:buNone/>
              <a:defRPr sz="1800" b="1"/>
            </a:lvl4pPr>
            <a:lvl5pPr marL="2033664" indent="0">
              <a:buNone/>
              <a:defRPr sz="1800" b="1"/>
            </a:lvl5pPr>
            <a:lvl6pPr marL="2542079" indent="0">
              <a:buNone/>
              <a:defRPr sz="1800" b="1"/>
            </a:lvl6pPr>
            <a:lvl7pPr marL="3050482" indent="0">
              <a:buNone/>
              <a:defRPr sz="1800" b="1"/>
            </a:lvl7pPr>
            <a:lvl8pPr marL="3558896" indent="0">
              <a:buNone/>
              <a:defRPr sz="1800" b="1"/>
            </a:lvl8pPr>
            <a:lvl9pPr marL="4067317" indent="0">
              <a:buNone/>
              <a:defRPr sz="1800" b="1"/>
            </a:lvl9pPr>
          </a:lstStyle>
          <a:p>
            <a:pPr lvl="0"/>
            <a:r>
              <a:rPr lang="en-US" smtClean="0"/>
              <a:t>Click to edit Master text styles</a:t>
            </a:r>
          </a:p>
        </p:txBody>
      </p:sp>
      <p:sp>
        <p:nvSpPr>
          <p:cNvPr id="6" name="Espace réservé du contenu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Espace réservé du pied de page 4"/>
          <p:cNvSpPr>
            <a:spLocks noGrp="1"/>
          </p:cNvSpPr>
          <p:nvPr>
            <p:ph type="ftr" sz="quarter" idx="11"/>
          </p:nvPr>
        </p:nvSpPr>
        <p:spPr/>
        <p:txBody>
          <a:bodyPr/>
          <a:lstStyle>
            <a:lvl1pPr>
              <a:defRPr/>
            </a:lvl1pPr>
          </a:lstStyle>
          <a:p>
            <a:pPr>
              <a:defRPr/>
            </a:pPr>
            <a:endParaRPr lang="en-US" dirty="0"/>
          </a:p>
        </p:txBody>
      </p:sp>
      <p:sp>
        <p:nvSpPr>
          <p:cNvPr id="9"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Espace réservé du pied de page 4"/>
          <p:cNvSpPr>
            <a:spLocks noGrp="1"/>
          </p:cNvSpPr>
          <p:nvPr>
            <p:ph type="ftr" sz="quarter" idx="11"/>
          </p:nvPr>
        </p:nvSpPr>
        <p:spPr/>
        <p:txBody>
          <a:bodyPr/>
          <a:lstStyle>
            <a:lvl1pPr>
              <a:defRPr/>
            </a:lvl1pPr>
          </a:lstStyle>
          <a:p>
            <a:pPr>
              <a:defRPr/>
            </a:pPr>
            <a:endParaRPr lang="en-US" dirty="0"/>
          </a:p>
        </p:txBody>
      </p:sp>
      <p:sp>
        <p:nvSpPr>
          <p:cNvPr id="5"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1252BF7-BD2B-4A68-B62F-1FB90F1FDB0E}" type="datetimeFigureOut">
              <a:rPr lang="en-US"/>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6F9C64F-9A11-4848-91D6-6042D77D0FEF}" type="slidenum">
              <a:rPr lang="en-US"/>
              <a:pPr>
                <a:defRPr/>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Espace réservé du pied de page 4"/>
          <p:cNvSpPr>
            <a:spLocks noGrp="1"/>
          </p:cNvSpPr>
          <p:nvPr>
            <p:ph type="ftr" sz="quarter" idx="11"/>
          </p:nvPr>
        </p:nvSpPr>
        <p:spPr/>
        <p:txBody>
          <a:bodyPr/>
          <a:lstStyle>
            <a:lvl1pPr>
              <a:defRPr/>
            </a:lvl1pPr>
          </a:lstStyle>
          <a:p>
            <a:pPr>
              <a:defRPr/>
            </a:pPr>
            <a:endParaRPr lang="en-US" dirty="0"/>
          </a:p>
        </p:txBody>
      </p:sp>
      <p:sp>
        <p:nvSpPr>
          <p:cNvPr id="4"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24" y="273234"/>
            <a:ext cx="3008313" cy="1162051"/>
          </a:xfrm>
        </p:spPr>
        <p:txBody>
          <a:bodyPr anchor="b"/>
          <a:lstStyle>
            <a:lvl1pPr algn="l">
              <a:defRPr sz="2300" b="1"/>
            </a:lvl1pPr>
          </a:lstStyle>
          <a:p>
            <a:r>
              <a:rPr lang="en-US" smtClean="0"/>
              <a:t>Click to edit Master title style</a:t>
            </a:r>
            <a:endParaRPr lang="fr-FR"/>
          </a:p>
        </p:txBody>
      </p:sp>
      <p:sp>
        <p:nvSpPr>
          <p:cNvPr id="3" name="Espace réservé du contenu 2"/>
          <p:cNvSpPr>
            <a:spLocks noGrp="1"/>
          </p:cNvSpPr>
          <p:nvPr>
            <p:ph idx="1"/>
          </p:nvPr>
        </p:nvSpPr>
        <p:spPr>
          <a:xfrm>
            <a:off x="3575051" y="27307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457224" y="1435111"/>
            <a:ext cx="3008313" cy="4691064"/>
          </a:xfrm>
        </p:spPr>
        <p:txBody>
          <a:bodyPr/>
          <a:lstStyle>
            <a:lvl1pPr marL="0" indent="0">
              <a:buNone/>
              <a:defRPr sz="1500"/>
            </a:lvl1pPr>
            <a:lvl2pPr marL="508408" indent="0">
              <a:buNone/>
              <a:defRPr sz="1400"/>
            </a:lvl2pPr>
            <a:lvl3pPr marL="1016831" indent="0">
              <a:buNone/>
              <a:defRPr sz="1100"/>
            </a:lvl3pPr>
            <a:lvl4pPr marL="1525247" indent="0">
              <a:buNone/>
              <a:defRPr sz="1000"/>
            </a:lvl4pPr>
            <a:lvl5pPr marL="2033664" indent="0">
              <a:buNone/>
              <a:defRPr sz="1000"/>
            </a:lvl5pPr>
            <a:lvl6pPr marL="2542079" indent="0">
              <a:buNone/>
              <a:defRPr sz="1000"/>
            </a:lvl6pPr>
            <a:lvl7pPr marL="3050482" indent="0">
              <a:buNone/>
              <a:defRPr sz="1000"/>
            </a:lvl7pPr>
            <a:lvl8pPr marL="3558896" indent="0">
              <a:buNone/>
              <a:defRPr sz="1000"/>
            </a:lvl8pPr>
            <a:lvl9pPr marL="4067317"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786"/>
            <a:ext cx="5486400" cy="566739"/>
          </a:xfrm>
        </p:spPr>
        <p:txBody>
          <a:bodyPr anchor="b"/>
          <a:lstStyle>
            <a:lvl1pPr algn="l">
              <a:defRPr sz="23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1792288" y="612776"/>
            <a:ext cx="5486400" cy="4114800"/>
          </a:xfrm>
        </p:spPr>
        <p:txBody>
          <a:bodyPr rtlCol="0">
            <a:normAutofit/>
          </a:bodyPr>
          <a:lstStyle>
            <a:lvl1pPr marL="0" indent="0">
              <a:buNone/>
              <a:defRPr sz="3600"/>
            </a:lvl1pPr>
            <a:lvl2pPr marL="508408" indent="0">
              <a:buNone/>
              <a:defRPr sz="3200"/>
            </a:lvl2pPr>
            <a:lvl3pPr marL="1016831" indent="0">
              <a:buNone/>
              <a:defRPr sz="2700"/>
            </a:lvl3pPr>
            <a:lvl4pPr marL="1525247" indent="0">
              <a:buNone/>
              <a:defRPr sz="2300"/>
            </a:lvl4pPr>
            <a:lvl5pPr marL="2033664" indent="0">
              <a:buNone/>
              <a:defRPr sz="2300"/>
            </a:lvl5pPr>
            <a:lvl6pPr marL="2542079" indent="0">
              <a:buNone/>
              <a:defRPr sz="2300"/>
            </a:lvl6pPr>
            <a:lvl7pPr marL="3050482" indent="0">
              <a:buNone/>
              <a:defRPr sz="2300"/>
            </a:lvl7pPr>
            <a:lvl8pPr marL="3558896" indent="0">
              <a:buNone/>
              <a:defRPr sz="2300"/>
            </a:lvl8pPr>
            <a:lvl9pPr marL="4067317" indent="0">
              <a:buNone/>
              <a:defRPr sz="2300"/>
            </a:lvl9pPr>
          </a:lstStyle>
          <a:p>
            <a:pPr lvl="0"/>
            <a:r>
              <a:rPr lang="en-US" noProof="0" dirty="0" smtClean="0"/>
              <a:t>Click icon to add picture</a:t>
            </a:r>
            <a:endParaRPr lang="fr-FR" noProof="0" dirty="0" smtClean="0"/>
          </a:p>
        </p:txBody>
      </p:sp>
      <p:sp>
        <p:nvSpPr>
          <p:cNvPr id="4" name="Espace réservé du texte 3"/>
          <p:cNvSpPr>
            <a:spLocks noGrp="1"/>
          </p:cNvSpPr>
          <p:nvPr>
            <p:ph type="body" sz="half" idx="2"/>
          </p:nvPr>
        </p:nvSpPr>
        <p:spPr>
          <a:xfrm>
            <a:off x="1792288" y="5367360"/>
            <a:ext cx="5486400" cy="804863"/>
          </a:xfrm>
        </p:spPr>
        <p:txBody>
          <a:bodyPr/>
          <a:lstStyle>
            <a:lvl1pPr marL="0" indent="0">
              <a:buNone/>
              <a:defRPr sz="1500"/>
            </a:lvl1pPr>
            <a:lvl2pPr marL="508408" indent="0">
              <a:buNone/>
              <a:defRPr sz="1400"/>
            </a:lvl2pPr>
            <a:lvl3pPr marL="1016831" indent="0">
              <a:buNone/>
              <a:defRPr sz="1100"/>
            </a:lvl3pPr>
            <a:lvl4pPr marL="1525247" indent="0">
              <a:buNone/>
              <a:defRPr sz="1000"/>
            </a:lvl4pPr>
            <a:lvl5pPr marL="2033664" indent="0">
              <a:buNone/>
              <a:defRPr sz="1000"/>
            </a:lvl5pPr>
            <a:lvl6pPr marL="2542079" indent="0">
              <a:buNone/>
              <a:defRPr sz="1000"/>
            </a:lvl6pPr>
            <a:lvl7pPr marL="3050482" indent="0">
              <a:buNone/>
              <a:defRPr sz="1000"/>
            </a:lvl7pPr>
            <a:lvl8pPr marL="3558896" indent="0">
              <a:buNone/>
              <a:defRPr sz="1000"/>
            </a:lvl8pPr>
            <a:lvl9pPr marL="4067317"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819"/>
            <a:ext cx="20574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457200" y="27481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8"/>
            <a:ext cx="7772400" cy="1470025"/>
          </a:xfrm>
        </p:spPr>
        <p:txBody>
          <a:bodyPr/>
          <a:lstStyle/>
          <a:p>
            <a:r>
              <a:rPr lang="en-US" smtClean="0"/>
              <a:t>Click to edit Master title style</a:t>
            </a:r>
            <a:endParaRPr lang="fr-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08361" indent="0" algn="ctr">
              <a:buNone/>
              <a:defRPr>
                <a:solidFill>
                  <a:schemeClr val="tx1">
                    <a:tint val="75000"/>
                  </a:schemeClr>
                </a:solidFill>
              </a:defRPr>
            </a:lvl2pPr>
            <a:lvl3pPr marL="1016738" indent="0" algn="ctr">
              <a:buNone/>
              <a:defRPr>
                <a:solidFill>
                  <a:schemeClr val="tx1">
                    <a:tint val="75000"/>
                  </a:schemeClr>
                </a:solidFill>
              </a:defRPr>
            </a:lvl3pPr>
            <a:lvl4pPr marL="1525107" indent="0" algn="ctr">
              <a:buNone/>
              <a:defRPr>
                <a:solidFill>
                  <a:schemeClr val="tx1">
                    <a:tint val="75000"/>
                  </a:schemeClr>
                </a:solidFill>
              </a:defRPr>
            </a:lvl4pPr>
            <a:lvl5pPr marL="2033479" indent="0" algn="ctr">
              <a:buNone/>
              <a:defRPr>
                <a:solidFill>
                  <a:schemeClr val="tx1">
                    <a:tint val="75000"/>
                  </a:schemeClr>
                </a:solidFill>
              </a:defRPr>
            </a:lvl5pPr>
            <a:lvl6pPr marL="2541847" indent="0" algn="ctr">
              <a:buNone/>
              <a:defRPr>
                <a:solidFill>
                  <a:schemeClr val="tx1">
                    <a:tint val="75000"/>
                  </a:schemeClr>
                </a:solidFill>
              </a:defRPr>
            </a:lvl6pPr>
            <a:lvl7pPr marL="3050204" indent="0" algn="ctr">
              <a:buNone/>
              <a:defRPr>
                <a:solidFill>
                  <a:schemeClr val="tx1">
                    <a:tint val="75000"/>
                  </a:schemeClr>
                </a:solidFill>
              </a:defRPr>
            </a:lvl7pPr>
            <a:lvl8pPr marL="3558572" indent="0" algn="ctr">
              <a:buNone/>
              <a:defRPr>
                <a:solidFill>
                  <a:schemeClr val="tx1">
                    <a:tint val="75000"/>
                  </a:schemeClr>
                </a:solidFill>
              </a:defRPr>
            </a:lvl8pPr>
            <a:lvl9pPr marL="4066946" indent="0" algn="ctr">
              <a:buNone/>
              <a:defRPr>
                <a:solidFill>
                  <a:schemeClr val="tx1">
                    <a:tint val="75000"/>
                  </a:schemeClr>
                </a:solidFill>
              </a:defRPr>
            </a:lvl9pPr>
          </a:lstStyle>
          <a:p>
            <a:r>
              <a:rPr lang="en-US" smtClean="0"/>
              <a:t>Click to edit Master subtitle style</a:t>
            </a:r>
            <a:endParaRPr lang="fr-CA"/>
          </a:p>
        </p:txBody>
      </p:sp>
      <p:sp>
        <p:nvSpPr>
          <p:cNvPr id="4" name="Date Placeholder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CA"/>
          </a:p>
        </p:txBody>
      </p:sp>
      <p:sp>
        <p:nvSpPr>
          <p:cNvPr id="3" name="Text Placeholder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08361" indent="0">
              <a:buNone/>
              <a:defRPr sz="2000">
                <a:solidFill>
                  <a:schemeClr val="tx1">
                    <a:tint val="75000"/>
                  </a:schemeClr>
                </a:solidFill>
              </a:defRPr>
            </a:lvl2pPr>
            <a:lvl3pPr marL="1016738" indent="0">
              <a:buNone/>
              <a:defRPr sz="1800">
                <a:solidFill>
                  <a:schemeClr val="tx1">
                    <a:tint val="75000"/>
                  </a:schemeClr>
                </a:solidFill>
              </a:defRPr>
            </a:lvl3pPr>
            <a:lvl4pPr marL="1525107" indent="0">
              <a:buNone/>
              <a:defRPr sz="1500">
                <a:solidFill>
                  <a:schemeClr val="tx1">
                    <a:tint val="75000"/>
                  </a:schemeClr>
                </a:solidFill>
              </a:defRPr>
            </a:lvl4pPr>
            <a:lvl5pPr marL="2033479" indent="0">
              <a:buNone/>
              <a:defRPr sz="1500">
                <a:solidFill>
                  <a:schemeClr val="tx1">
                    <a:tint val="75000"/>
                  </a:schemeClr>
                </a:solidFill>
              </a:defRPr>
            </a:lvl5pPr>
            <a:lvl6pPr marL="2541847" indent="0">
              <a:buNone/>
              <a:defRPr sz="1500">
                <a:solidFill>
                  <a:schemeClr val="tx1">
                    <a:tint val="75000"/>
                  </a:schemeClr>
                </a:solidFill>
              </a:defRPr>
            </a:lvl6pPr>
            <a:lvl7pPr marL="3050204" indent="0">
              <a:buNone/>
              <a:defRPr sz="1500">
                <a:solidFill>
                  <a:schemeClr val="tx1">
                    <a:tint val="75000"/>
                  </a:schemeClr>
                </a:solidFill>
              </a:defRPr>
            </a:lvl7pPr>
            <a:lvl8pPr marL="3558572" indent="0">
              <a:buNone/>
              <a:defRPr sz="1500">
                <a:solidFill>
                  <a:schemeClr val="tx1">
                    <a:tint val="75000"/>
                  </a:schemeClr>
                </a:solidFill>
              </a:defRPr>
            </a:lvl8pPr>
            <a:lvl9pPr marL="4066946"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sz="half" idx="1"/>
          </p:nvPr>
        </p:nvSpPr>
        <p:spPr>
          <a:xfrm>
            <a:off x="457200" y="1200338"/>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Content Placeholder 3"/>
          <p:cNvSpPr>
            <a:spLocks noGrp="1"/>
          </p:cNvSpPr>
          <p:nvPr>
            <p:ph sz="half" idx="2"/>
          </p:nvPr>
        </p:nvSpPr>
        <p:spPr>
          <a:xfrm>
            <a:off x="4648200" y="1200338"/>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Date Placeholder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4"/>
            <a:ext cx="8229600" cy="1143000"/>
          </a:xfrm>
        </p:spPr>
        <p:txBody>
          <a:bodyPr/>
          <a:lstStyle>
            <a:lvl1pPr>
              <a:defRPr/>
            </a:lvl1pPr>
          </a:lstStyle>
          <a:p>
            <a:r>
              <a:rPr lang="en-US" smtClean="0"/>
              <a:t>Click to edit Master title style</a:t>
            </a:r>
            <a:endParaRPr lang="fr-CA"/>
          </a:p>
        </p:txBody>
      </p:sp>
      <p:sp>
        <p:nvSpPr>
          <p:cNvPr id="3" name="Text Placeholder 2"/>
          <p:cNvSpPr>
            <a:spLocks noGrp="1"/>
          </p:cNvSpPr>
          <p:nvPr>
            <p:ph type="body" idx="1"/>
          </p:nvPr>
        </p:nvSpPr>
        <p:spPr>
          <a:xfrm>
            <a:off x="457201" y="1535121"/>
            <a:ext cx="4040188" cy="639763"/>
          </a:xfrm>
        </p:spPr>
        <p:txBody>
          <a:bodyPr anchor="b"/>
          <a:lstStyle>
            <a:lvl1pPr marL="0" indent="0">
              <a:buNone/>
              <a:defRPr sz="2700" b="1"/>
            </a:lvl1pPr>
            <a:lvl2pPr marL="508361" indent="0">
              <a:buNone/>
              <a:defRPr sz="2300" b="1"/>
            </a:lvl2pPr>
            <a:lvl3pPr marL="1016738" indent="0">
              <a:buNone/>
              <a:defRPr sz="2000" b="1"/>
            </a:lvl3pPr>
            <a:lvl4pPr marL="1525107" indent="0">
              <a:buNone/>
              <a:defRPr sz="1800" b="1"/>
            </a:lvl4pPr>
            <a:lvl5pPr marL="2033479" indent="0">
              <a:buNone/>
              <a:defRPr sz="1800" b="1"/>
            </a:lvl5pPr>
            <a:lvl6pPr marL="2541847" indent="0">
              <a:buNone/>
              <a:defRPr sz="1800" b="1"/>
            </a:lvl6pPr>
            <a:lvl7pPr marL="3050204" indent="0">
              <a:buNone/>
              <a:defRPr sz="1800" b="1"/>
            </a:lvl7pPr>
            <a:lvl8pPr marL="3558572" indent="0">
              <a:buNone/>
              <a:defRPr sz="1800" b="1"/>
            </a:lvl8pPr>
            <a:lvl9pPr marL="4066946"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Text Placeholder 4"/>
          <p:cNvSpPr>
            <a:spLocks noGrp="1"/>
          </p:cNvSpPr>
          <p:nvPr>
            <p:ph type="body" sz="quarter" idx="3"/>
          </p:nvPr>
        </p:nvSpPr>
        <p:spPr>
          <a:xfrm>
            <a:off x="4645092" y="1535121"/>
            <a:ext cx="4041775" cy="639763"/>
          </a:xfrm>
        </p:spPr>
        <p:txBody>
          <a:bodyPr anchor="b"/>
          <a:lstStyle>
            <a:lvl1pPr marL="0" indent="0">
              <a:buNone/>
              <a:defRPr sz="2700" b="1"/>
            </a:lvl1pPr>
            <a:lvl2pPr marL="508361" indent="0">
              <a:buNone/>
              <a:defRPr sz="2300" b="1"/>
            </a:lvl2pPr>
            <a:lvl3pPr marL="1016738" indent="0">
              <a:buNone/>
              <a:defRPr sz="2000" b="1"/>
            </a:lvl3pPr>
            <a:lvl4pPr marL="1525107" indent="0">
              <a:buNone/>
              <a:defRPr sz="1800" b="1"/>
            </a:lvl4pPr>
            <a:lvl5pPr marL="2033479" indent="0">
              <a:buNone/>
              <a:defRPr sz="1800" b="1"/>
            </a:lvl5pPr>
            <a:lvl6pPr marL="2541847" indent="0">
              <a:buNone/>
              <a:defRPr sz="1800" b="1"/>
            </a:lvl6pPr>
            <a:lvl7pPr marL="3050204" indent="0">
              <a:buNone/>
              <a:defRPr sz="1800" b="1"/>
            </a:lvl7pPr>
            <a:lvl8pPr marL="3558572" indent="0">
              <a:buNone/>
              <a:defRPr sz="1800" b="1"/>
            </a:lvl8pPr>
            <a:lvl9pPr marL="4066946"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Date Placeholder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7"/>
            <a:ext cx="4040188" cy="639762"/>
          </a:xfrm>
        </p:spPr>
        <p:txBody>
          <a:bodyPr anchor="b"/>
          <a:lstStyle>
            <a:lvl1pPr marL="0" indent="0">
              <a:buNone/>
              <a:defRPr sz="2400" b="1"/>
            </a:lvl1pPr>
            <a:lvl2pPr marL="449964" indent="0">
              <a:buNone/>
              <a:defRPr sz="2000" b="1"/>
            </a:lvl2pPr>
            <a:lvl3pPr marL="899919" indent="0">
              <a:buNone/>
              <a:defRPr sz="1800" b="1"/>
            </a:lvl3pPr>
            <a:lvl4pPr marL="1349870" indent="0">
              <a:buNone/>
              <a:defRPr sz="1600" b="1"/>
            </a:lvl4pPr>
            <a:lvl5pPr marL="1799839" indent="0">
              <a:buNone/>
              <a:defRPr sz="1600" b="1"/>
            </a:lvl5pPr>
            <a:lvl6pPr marL="2249791" indent="0">
              <a:buNone/>
              <a:defRPr sz="1600" b="1"/>
            </a:lvl6pPr>
            <a:lvl7pPr marL="2699747" indent="0">
              <a:buNone/>
              <a:defRPr sz="1600" b="1"/>
            </a:lvl7pPr>
            <a:lvl8pPr marL="3149696" indent="0">
              <a:buNone/>
              <a:defRPr sz="1600" b="1"/>
            </a:lvl8pPr>
            <a:lvl9pPr marL="3599663"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92" y="1535117"/>
            <a:ext cx="4041775" cy="639762"/>
          </a:xfrm>
        </p:spPr>
        <p:txBody>
          <a:bodyPr anchor="b"/>
          <a:lstStyle>
            <a:lvl1pPr marL="0" indent="0">
              <a:buNone/>
              <a:defRPr sz="2400" b="1"/>
            </a:lvl1pPr>
            <a:lvl2pPr marL="449964" indent="0">
              <a:buNone/>
              <a:defRPr sz="2000" b="1"/>
            </a:lvl2pPr>
            <a:lvl3pPr marL="899919" indent="0">
              <a:buNone/>
              <a:defRPr sz="1800" b="1"/>
            </a:lvl3pPr>
            <a:lvl4pPr marL="1349870" indent="0">
              <a:buNone/>
              <a:defRPr sz="1600" b="1"/>
            </a:lvl4pPr>
            <a:lvl5pPr marL="1799839" indent="0">
              <a:buNone/>
              <a:defRPr sz="1600" b="1"/>
            </a:lvl5pPr>
            <a:lvl6pPr marL="2249791" indent="0">
              <a:buNone/>
              <a:defRPr sz="1600" b="1"/>
            </a:lvl6pPr>
            <a:lvl7pPr marL="2699747" indent="0">
              <a:buNone/>
              <a:defRPr sz="1600" b="1"/>
            </a:lvl7pPr>
            <a:lvl8pPr marL="3149696" indent="0">
              <a:buNone/>
              <a:defRPr sz="1600" b="1"/>
            </a:lvl8pPr>
            <a:lvl9pPr marL="3599663"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FE3AE49-BE95-4440-A4A8-13D08AE9A52F}" type="datetimeFigureOut">
              <a:rPr lang="en-US"/>
              <a:pPr>
                <a:defRPr/>
              </a:pPr>
              <a:t>04/16/2012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656B0F94-063D-46C9-8945-F3984324D69B}" type="slidenum">
              <a:rPr lang="en-US"/>
              <a:pPr>
                <a:defRPr/>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Date Placeholder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24" y="273235"/>
            <a:ext cx="3008313" cy="1162051"/>
          </a:xfrm>
        </p:spPr>
        <p:txBody>
          <a:bodyPr anchor="b"/>
          <a:lstStyle>
            <a:lvl1pPr algn="l">
              <a:defRPr sz="2300" b="1"/>
            </a:lvl1pPr>
          </a:lstStyle>
          <a:p>
            <a:r>
              <a:rPr lang="en-US" smtClean="0"/>
              <a:t>Click to edit Master title style</a:t>
            </a:r>
            <a:endParaRPr lang="fr-CA"/>
          </a:p>
        </p:txBody>
      </p:sp>
      <p:sp>
        <p:nvSpPr>
          <p:cNvPr id="3" name="Content Placeholder 2"/>
          <p:cNvSpPr>
            <a:spLocks noGrp="1"/>
          </p:cNvSpPr>
          <p:nvPr>
            <p:ph idx="1"/>
          </p:nvPr>
        </p:nvSpPr>
        <p:spPr>
          <a:xfrm>
            <a:off x="3575051" y="27307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Text Placeholder 3"/>
          <p:cNvSpPr>
            <a:spLocks noGrp="1"/>
          </p:cNvSpPr>
          <p:nvPr>
            <p:ph type="body" sz="half" idx="2"/>
          </p:nvPr>
        </p:nvSpPr>
        <p:spPr>
          <a:xfrm>
            <a:off x="457224" y="1435111"/>
            <a:ext cx="3008313" cy="4691064"/>
          </a:xfrm>
        </p:spPr>
        <p:txBody>
          <a:bodyPr/>
          <a:lstStyle>
            <a:lvl1pPr marL="0" indent="0">
              <a:buNone/>
              <a:defRPr sz="1500"/>
            </a:lvl1pPr>
            <a:lvl2pPr marL="508361" indent="0">
              <a:buNone/>
              <a:defRPr sz="1400"/>
            </a:lvl2pPr>
            <a:lvl3pPr marL="1016738" indent="0">
              <a:buNone/>
              <a:defRPr sz="1100"/>
            </a:lvl3pPr>
            <a:lvl4pPr marL="1525107" indent="0">
              <a:buNone/>
              <a:defRPr sz="1000"/>
            </a:lvl4pPr>
            <a:lvl5pPr marL="2033479" indent="0">
              <a:buNone/>
              <a:defRPr sz="1000"/>
            </a:lvl5pPr>
            <a:lvl6pPr marL="2541847" indent="0">
              <a:buNone/>
              <a:defRPr sz="1000"/>
            </a:lvl6pPr>
            <a:lvl7pPr marL="3050204" indent="0">
              <a:buNone/>
              <a:defRPr sz="1000"/>
            </a:lvl7pPr>
            <a:lvl8pPr marL="3558572" indent="0">
              <a:buNone/>
              <a:defRPr sz="1000"/>
            </a:lvl8pPr>
            <a:lvl9pPr marL="4066946"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787"/>
            <a:ext cx="5486400" cy="566739"/>
          </a:xfrm>
        </p:spPr>
        <p:txBody>
          <a:bodyPr anchor="b"/>
          <a:lstStyle>
            <a:lvl1pPr algn="l">
              <a:defRPr sz="2300" b="1"/>
            </a:lvl1pPr>
          </a:lstStyle>
          <a:p>
            <a:r>
              <a:rPr lang="en-US" smtClean="0"/>
              <a:t>Click to edit Master title style</a:t>
            </a:r>
            <a:endParaRPr lang="fr-CA"/>
          </a:p>
        </p:txBody>
      </p:sp>
      <p:sp>
        <p:nvSpPr>
          <p:cNvPr id="3" name="Picture Placeholder 2"/>
          <p:cNvSpPr>
            <a:spLocks noGrp="1"/>
          </p:cNvSpPr>
          <p:nvPr>
            <p:ph type="pic" idx="1"/>
          </p:nvPr>
        </p:nvSpPr>
        <p:spPr>
          <a:xfrm>
            <a:off x="1792288" y="612776"/>
            <a:ext cx="5486400" cy="4114800"/>
          </a:xfrm>
        </p:spPr>
        <p:txBody>
          <a:bodyPr rtlCol="0">
            <a:normAutofit/>
          </a:bodyPr>
          <a:lstStyle>
            <a:lvl1pPr marL="0" indent="0">
              <a:buNone/>
              <a:defRPr sz="3600"/>
            </a:lvl1pPr>
            <a:lvl2pPr marL="508361" indent="0">
              <a:buNone/>
              <a:defRPr sz="3200"/>
            </a:lvl2pPr>
            <a:lvl3pPr marL="1016738" indent="0">
              <a:buNone/>
              <a:defRPr sz="2700"/>
            </a:lvl3pPr>
            <a:lvl4pPr marL="1525107" indent="0">
              <a:buNone/>
              <a:defRPr sz="2300"/>
            </a:lvl4pPr>
            <a:lvl5pPr marL="2033479" indent="0">
              <a:buNone/>
              <a:defRPr sz="2300"/>
            </a:lvl5pPr>
            <a:lvl6pPr marL="2541847" indent="0">
              <a:buNone/>
              <a:defRPr sz="2300"/>
            </a:lvl6pPr>
            <a:lvl7pPr marL="3050204" indent="0">
              <a:buNone/>
              <a:defRPr sz="2300"/>
            </a:lvl7pPr>
            <a:lvl8pPr marL="3558572" indent="0">
              <a:buNone/>
              <a:defRPr sz="2300"/>
            </a:lvl8pPr>
            <a:lvl9pPr marL="4066946" indent="0">
              <a:buNone/>
              <a:defRPr sz="2300"/>
            </a:lvl9pPr>
          </a:lstStyle>
          <a:p>
            <a:pPr lvl="0"/>
            <a:r>
              <a:rPr lang="en-US" noProof="0" dirty="0" smtClean="0"/>
              <a:t>Click icon to add picture</a:t>
            </a:r>
            <a:endParaRPr lang="fr-CA" noProof="0" dirty="0" smtClean="0"/>
          </a:p>
        </p:txBody>
      </p:sp>
      <p:sp>
        <p:nvSpPr>
          <p:cNvPr id="4" name="Text Placeholder 3"/>
          <p:cNvSpPr>
            <a:spLocks noGrp="1"/>
          </p:cNvSpPr>
          <p:nvPr>
            <p:ph type="body" sz="half" idx="2"/>
          </p:nvPr>
        </p:nvSpPr>
        <p:spPr>
          <a:xfrm>
            <a:off x="1792288" y="5367360"/>
            <a:ext cx="5486400" cy="804863"/>
          </a:xfrm>
        </p:spPr>
        <p:txBody>
          <a:bodyPr/>
          <a:lstStyle>
            <a:lvl1pPr marL="0" indent="0">
              <a:buNone/>
              <a:defRPr sz="1500"/>
            </a:lvl1pPr>
            <a:lvl2pPr marL="508361" indent="0">
              <a:buNone/>
              <a:defRPr sz="1400"/>
            </a:lvl2pPr>
            <a:lvl3pPr marL="1016738" indent="0">
              <a:buNone/>
              <a:defRPr sz="1100"/>
            </a:lvl3pPr>
            <a:lvl4pPr marL="1525107" indent="0">
              <a:buNone/>
              <a:defRPr sz="1000"/>
            </a:lvl4pPr>
            <a:lvl5pPr marL="2033479" indent="0">
              <a:buNone/>
              <a:defRPr sz="1000"/>
            </a:lvl5pPr>
            <a:lvl6pPr marL="2541847" indent="0">
              <a:buNone/>
              <a:defRPr sz="1000"/>
            </a:lvl6pPr>
            <a:lvl7pPr marL="3050204" indent="0">
              <a:buNone/>
              <a:defRPr sz="1000"/>
            </a:lvl7pPr>
            <a:lvl8pPr marL="3558572" indent="0">
              <a:buNone/>
              <a:defRPr sz="1000"/>
            </a:lvl8pPr>
            <a:lvl9pPr marL="4066946"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81"/>
            <a:ext cx="2057400" cy="4387851"/>
          </a:xfrm>
        </p:spPr>
        <p:txBody>
          <a:bodyPr vert="eaVert"/>
          <a:lstStyle/>
          <a:p>
            <a:r>
              <a:rPr lang="en-US" smtClean="0"/>
              <a:t>Click to edit Master title style</a:t>
            </a:r>
            <a:endParaRPr lang="fr-CA"/>
          </a:p>
        </p:txBody>
      </p:sp>
      <p:sp>
        <p:nvSpPr>
          <p:cNvPr id="3" name="Vertical Text Placeholder 2"/>
          <p:cNvSpPr>
            <a:spLocks noGrp="1"/>
          </p:cNvSpPr>
          <p:nvPr>
            <p:ph type="body" orient="vert" idx="1"/>
          </p:nvPr>
        </p:nvSpPr>
        <p:spPr>
          <a:xfrm>
            <a:off x="457200" y="206381"/>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8"/>
            <a:ext cx="7772400" cy="1470025"/>
          </a:xfrm>
        </p:spPr>
        <p:txBody>
          <a:bodyPr/>
          <a:lstStyle/>
          <a:p>
            <a:r>
              <a:rPr lang="en-US" smtClean="0"/>
              <a:t>Click to edit Master title style</a:t>
            </a:r>
            <a:endParaRPr lang="fr-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08408" indent="0" algn="ctr">
              <a:buNone/>
              <a:defRPr>
                <a:solidFill>
                  <a:schemeClr val="tx1">
                    <a:tint val="75000"/>
                  </a:schemeClr>
                </a:solidFill>
              </a:defRPr>
            </a:lvl2pPr>
            <a:lvl3pPr marL="1016831" indent="0" algn="ctr">
              <a:buNone/>
              <a:defRPr>
                <a:solidFill>
                  <a:schemeClr val="tx1">
                    <a:tint val="75000"/>
                  </a:schemeClr>
                </a:solidFill>
              </a:defRPr>
            </a:lvl3pPr>
            <a:lvl4pPr marL="1525247" indent="0" algn="ctr">
              <a:buNone/>
              <a:defRPr>
                <a:solidFill>
                  <a:schemeClr val="tx1">
                    <a:tint val="75000"/>
                  </a:schemeClr>
                </a:solidFill>
              </a:defRPr>
            </a:lvl4pPr>
            <a:lvl5pPr marL="2033664" indent="0" algn="ctr">
              <a:buNone/>
              <a:defRPr>
                <a:solidFill>
                  <a:schemeClr val="tx1">
                    <a:tint val="75000"/>
                  </a:schemeClr>
                </a:solidFill>
              </a:defRPr>
            </a:lvl5pPr>
            <a:lvl6pPr marL="2542079" indent="0" algn="ctr">
              <a:buNone/>
              <a:defRPr>
                <a:solidFill>
                  <a:schemeClr val="tx1">
                    <a:tint val="75000"/>
                  </a:schemeClr>
                </a:solidFill>
              </a:defRPr>
            </a:lvl6pPr>
            <a:lvl7pPr marL="3050482" indent="0" algn="ctr">
              <a:buNone/>
              <a:defRPr>
                <a:solidFill>
                  <a:schemeClr val="tx1">
                    <a:tint val="75000"/>
                  </a:schemeClr>
                </a:solidFill>
              </a:defRPr>
            </a:lvl7pPr>
            <a:lvl8pPr marL="3558896" indent="0" algn="ctr">
              <a:buNone/>
              <a:defRPr>
                <a:solidFill>
                  <a:schemeClr val="tx1">
                    <a:tint val="75000"/>
                  </a:schemeClr>
                </a:solidFill>
              </a:defRPr>
            </a:lvl8pPr>
            <a:lvl9pPr marL="4067317" indent="0" algn="ctr">
              <a:buNone/>
              <a:defRPr>
                <a:solidFill>
                  <a:schemeClr val="tx1">
                    <a:tint val="75000"/>
                  </a:schemeClr>
                </a:solidFill>
              </a:defRPr>
            </a:lvl9pPr>
          </a:lstStyle>
          <a:p>
            <a:r>
              <a:rPr lang="en-US" smtClean="0"/>
              <a:t>Click to edit Master subtitle style</a:t>
            </a:r>
            <a:endParaRPr lang="fr-CA"/>
          </a:p>
        </p:txBody>
      </p:sp>
      <p:sp>
        <p:nvSpPr>
          <p:cNvPr id="4" name="Date Placeholder 3"/>
          <p:cNvSpPr>
            <a:spLocks noGrp="1"/>
          </p:cNvSpPr>
          <p:nvPr>
            <p:ph type="dt" sz="half" idx="10"/>
          </p:nvPr>
        </p:nvSpPr>
        <p:spPr/>
        <p:txBody>
          <a:bodyPr/>
          <a:lstStyle>
            <a:lvl1pPr>
              <a:defRPr/>
            </a:lvl1pPr>
          </a:lstStyle>
          <a:p>
            <a:pPr>
              <a:defRPr/>
            </a:pPr>
            <a:fld id="{8FE0A1B8-C583-4B01-B343-E38E58F13302}"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3BF6CFC-F0D6-40D1-97CC-3A0D73D8C6A4}" type="slidenum">
              <a:rPr lang="en-US" smtClean="0"/>
              <a:pPr>
                <a:defRPr/>
              </a:pPr>
              <a:t>‹#›</a:t>
            </a:fld>
            <a:endParaRPr lang="en-US" dirty="0"/>
          </a:p>
        </p:txBody>
      </p:sp>
    </p:spTree>
  </p:cSld>
  <p:clrMapOvr>
    <a:masterClrMapping/>
  </p:clrMapOvr>
  <p:transition spd="med">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947E0E05-42E4-4DD7-ACBB-E14578FE069E}"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30E3734-80E4-4892-87C2-FCFF29698F19}" type="slidenum">
              <a:rPr lang="en-US" smtClean="0"/>
              <a:pPr>
                <a:defRPr/>
              </a:pPr>
              <a:t>‹#›</a:t>
            </a:fld>
            <a:endParaRPr lang="en-US" dirty="0"/>
          </a:p>
        </p:txBody>
      </p:sp>
    </p:spTree>
  </p:cSld>
  <p:clrMapOvr>
    <a:masterClrMapping/>
  </p:clrMapOvr>
  <p:transition spd="med">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CA"/>
          </a:p>
        </p:txBody>
      </p:sp>
      <p:sp>
        <p:nvSpPr>
          <p:cNvPr id="3" name="Text Placeholder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08408" indent="0">
              <a:buNone/>
              <a:defRPr sz="2000">
                <a:solidFill>
                  <a:schemeClr val="tx1">
                    <a:tint val="75000"/>
                  </a:schemeClr>
                </a:solidFill>
              </a:defRPr>
            </a:lvl2pPr>
            <a:lvl3pPr marL="1016831" indent="0">
              <a:buNone/>
              <a:defRPr sz="1800">
                <a:solidFill>
                  <a:schemeClr val="tx1">
                    <a:tint val="75000"/>
                  </a:schemeClr>
                </a:solidFill>
              </a:defRPr>
            </a:lvl3pPr>
            <a:lvl4pPr marL="1525247" indent="0">
              <a:buNone/>
              <a:defRPr sz="1500">
                <a:solidFill>
                  <a:schemeClr val="tx1">
                    <a:tint val="75000"/>
                  </a:schemeClr>
                </a:solidFill>
              </a:defRPr>
            </a:lvl4pPr>
            <a:lvl5pPr marL="2033664" indent="0">
              <a:buNone/>
              <a:defRPr sz="1500">
                <a:solidFill>
                  <a:schemeClr val="tx1">
                    <a:tint val="75000"/>
                  </a:schemeClr>
                </a:solidFill>
              </a:defRPr>
            </a:lvl5pPr>
            <a:lvl6pPr marL="2542079" indent="0">
              <a:buNone/>
              <a:defRPr sz="1500">
                <a:solidFill>
                  <a:schemeClr val="tx1">
                    <a:tint val="75000"/>
                  </a:schemeClr>
                </a:solidFill>
              </a:defRPr>
            </a:lvl6pPr>
            <a:lvl7pPr marL="3050482" indent="0">
              <a:buNone/>
              <a:defRPr sz="1500">
                <a:solidFill>
                  <a:schemeClr val="tx1">
                    <a:tint val="75000"/>
                  </a:schemeClr>
                </a:solidFill>
              </a:defRPr>
            </a:lvl7pPr>
            <a:lvl8pPr marL="3558896" indent="0">
              <a:buNone/>
              <a:defRPr sz="1500">
                <a:solidFill>
                  <a:schemeClr val="tx1">
                    <a:tint val="75000"/>
                  </a:schemeClr>
                </a:solidFill>
              </a:defRPr>
            </a:lvl8pPr>
            <a:lvl9pPr marL="4067317"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0D744EF-3CA0-47CB-B6EC-1AD929EA6E6D}"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B99DD32-516F-4108-9A0A-8C689C45AE6F}" type="slidenum">
              <a:rPr lang="en-US" smtClean="0"/>
              <a:pPr>
                <a:defRPr/>
              </a:pPr>
              <a:t>‹#›</a:t>
            </a:fld>
            <a:endParaRPr lang="en-US" dirty="0"/>
          </a:p>
        </p:txBody>
      </p:sp>
    </p:spTree>
  </p:cSld>
  <p:clrMapOvr>
    <a:masterClrMapping/>
  </p:clrMapOvr>
  <p:transition spd="med">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Content Placeholder 2"/>
          <p:cNvSpPr>
            <a:spLocks noGrp="1"/>
          </p:cNvSpPr>
          <p:nvPr>
            <p:ph sz="half" idx="1"/>
          </p:nvPr>
        </p:nvSpPr>
        <p:spPr>
          <a:xfrm>
            <a:off x="457200" y="1200337"/>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Content Placeholder 3"/>
          <p:cNvSpPr>
            <a:spLocks noGrp="1"/>
          </p:cNvSpPr>
          <p:nvPr>
            <p:ph sz="half" idx="2"/>
          </p:nvPr>
        </p:nvSpPr>
        <p:spPr>
          <a:xfrm>
            <a:off x="4648200" y="1200337"/>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Date Placeholder 3"/>
          <p:cNvSpPr>
            <a:spLocks noGrp="1"/>
          </p:cNvSpPr>
          <p:nvPr>
            <p:ph type="dt" sz="half" idx="10"/>
          </p:nvPr>
        </p:nvSpPr>
        <p:spPr/>
        <p:txBody>
          <a:bodyPr/>
          <a:lstStyle>
            <a:lvl1pPr>
              <a:defRPr/>
            </a:lvl1pPr>
          </a:lstStyle>
          <a:p>
            <a:pPr>
              <a:defRPr/>
            </a:pPr>
            <a:fld id="{B1252BF7-BD2B-4A68-B62F-1FB90F1FDB0E}"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6F9C64F-9A11-4848-91D6-6042D77D0FEF}" type="slidenum">
              <a:rPr lang="en-US" smtClean="0"/>
              <a:pPr>
                <a:defRPr/>
              </a:pPr>
              <a:t>‹#›</a:t>
            </a:fld>
            <a:endParaRPr lang="en-US" dirty="0"/>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27B55DF-CCA3-4F2E-A9FA-41DD4912FCED}" type="datetimeFigureOut">
              <a:rPr lang="en-US"/>
              <a:pPr>
                <a:defRPr/>
              </a:pPr>
              <a:t>04/16/2012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685A844-50EC-4A8B-950C-BD55A7F6D944}" type="slidenum">
              <a:rPr lang="en-US"/>
              <a:pPr>
                <a:defRPr/>
              </a:pPr>
              <a:t>‹#›</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4"/>
            <a:ext cx="8229600" cy="1143000"/>
          </a:xfrm>
        </p:spPr>
        <p:txBody>
          <a:bodyPr/>
          <a:lstStyle>
            <a:lvl1pPr>
              <a:defRPr/>
            </a:lvl1pPr>
          </a:lstStyle>
          <a:p>
            <a:r>
              <a:rPr lang="en-US" smtClean="0"/>
              <a:t>Click to edit Master title style</a:t>
            </a:r>
            <a:endParaRPr lang="fr-CA"/>
          </a:p>
        </p:txBody>
      </p:sp>
      <p:sp>
        <p:nvSpPr>
          <p:cNvPr id="3" name="Text Placeholder 2"/>
          <p:cNvSpPr>
            <a:spLocks noGrp="1"/>
          </p:cNvSpPr>
          <p:nvPr>
            <p:ph type="body" idx="1"/>
          </p:nvPr>
        </p:nvSpPr>
        <p:spPr>
          <a:xfrm>
            <a:off x="457201" y="1535121"/>
            <a:ext cx="4040188" cy="639763"/>
          </a:xfrm>
        </p:spPr>
        <p:txBody>
          <a:bodyPr anchor="b"/>
          <a:lstStyle>
            <a:lvl1pPr marL="0" indent="0">
              <a:buNone/>
              <a:defRPr sz="2700" b="1"/>
            </a:lvl1pPr>
            <a:lvl2pPr marL="508408" indent="0">
              <a:buNone/>
              <a:defRPr sz="2300" b="1"/>
            </a:lvl2pPr>
            <a:lvl3pPr marL="1016831" indent="0">
              <a:buNone/>
              <a:defRPr sz="2000" b="1"/>
            </a:lvl3pPr>
            <a:lvl4pPr marL="1525247" indent="0">
              <a:buNone/>
              <a:defRPr sz="1800" b="1"/>
            </a:lvl4pPr>
            <a:lvl5pPr marL="2033664" indent="0">
              <a:buNone/>
              <a:defRPr sz="1800" b="1"/>
            </a:lvl5pPr>
            <a:lvl6pPr marL="2542079" indent="0">
              <a:buNone/>
              <a:defRPr sz="1800" b="1"/>
            </a:lvl6pPr>
            <a:lvl7pPr marL="3050482" indent="0">
              <a:buNone/>
              <a:defRPr sz="1800" b="1"/>
            </a:lvl7pPr>
            <a:lvl8pPr marL="3558896" indent="0">
              <a:buNone/>
              <a:defRPr sz="1800" b="1"/>
            </a:lvl8pPr>
            <a:lvl9pPr marL="4067317"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Text Placeholder 4"/>
          <p:cNvSpPr>
            <a:spLocks noGrp="1"/>
          </p:cNvSpPr>
          <p:nvPr>
            <p:ph type="body" sz="quarter" idx="3"/>
          </p:nvPr>
        </p:nvSpPr>
        <p:spPr>
          <a:xfrm>
            <a:off x="4645092" y="1535121"/>
            <a:ext cx="4041775" cy="639763"/>
          </a:xfrm>
        </p:spPr>
        <p:txBody>
          <a:bodyPr anchor="b"/>
          <a:lstStyle>
            <a:lvl1pPr marL="0" indent="0">
              <a:buNone/>
              <a:defRPr sz="2700" b="1"/>
            </a:lvl1pPr>
            <a:lvl2pPr marL="508408" indent="0">
              <a:buNone/>
              <a:defRPr sz="2300" b="1"/>
            </a:lvl2pPr>
            <a:lvl3pPr marL="1016831" indent="0">
              <a:buNone/>
              <a:defRPr sz="2000" b="1"/>
            </a:lvl3pPr>
            <a:lvl4pPr marL="1525247" indent="0">
              <a:buNone/>
              <a:defRPr sz="1800" b="1"/>
            </a:lvl4pPr>
            <a:lvl5pPr marL="2033664" indent="0">
              <a:buNone/>
              <a:defRPr sz="1800" b="1"/>
            </a:lvl5pPr>
            <a:lvl6pPr marL="2542079" indent="0">
              <a:buNone/>
              <a:defRPr sz="1800" b="1"/>
            </a:lvl6pPr>
            <a:lvl7pPr marL="3050482" indent="0">
              <a:buNone/>
              <a:defRPr sz="1800" b="1"/>
            </a:lvl7pPr>
            <a:lvl8pPr marL="3558896" indent="0">
              <a:buNone/>
              <a:defRPr sz="1800" b="1"/>
            </a:lvl8pPr>
            <a:lvl9pPr marL="4067317"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Date Placeholder 3"/>
          <p:cNvSpPr>
            <a:spLocks noGrp="1"/>
          </p:cNvSpPr>
          <p:nvPr>
            <p:ph type="dt" sz="half" idx="10"/>
          </p:nvPr>
        </p:nvSpPr>
        <p:spPr/>
        <p:txBody>
          <a:bodyPr/>
          <a:lstStyle>
            <a:lvl1pPr>
              <a:defRPr/>
            </a:lvl1pPr>
          </a:lstStyle>
          <a:p>
            <a:pPr>
              <a:defRPr/>
            </a:pPr>
            <a:fld id="{DFE3AE49-BE95-4440-A4A8-13D08AE9A52F}" type="datetimeFigureOut">
              <a:rPr lang="en-US" smtClean="0"/>
              <a:pPr>
                <a:defRPr/>
              </a:pPr>
              <a:t>04/16/2012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656B0F94-063D-46C9-8945-F3984324D69B}" type="slidenum">
              <a:rPr lang="en-US" smtClean="0"/>
              <a:pPr>
                <a:defRPr/>
              </a:pPr>
              <a:t>‹#›</a:t>
            </a:fld>
            <a:endParaRPr lang="en-US" dirty="0"/>
          </a:p>
        </p:txBody>
      </p:sp>
    </p:spTree>
  </p:cSld>
  <p:clrMapOvr>
    <a:masterClrMapping/>
  </p:clrMapOvr>
  <p:transition spd="med">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Date Placeholder 3"/>
          <p:cNvSpPr>
            <a:spLocks noGrp="1"/>
          </p:cNvSpPr>
          <p:nvPr>
            <p:ph type="dt" sz="half" idx="10"/>
          </p:nvPr>
        </p:nvSpPr>
        <p:spPr/>
        <p:txBody>
          <a:bodyPr/>
          <a:lstStyle>
            <a:lvl1pPr>
              <a:defRPr/>
            </a:lvl1pPr>
          </a:lstStyle>
          <a:p>
            <a:pPr>
              <a:defRPr/>
            </a:pPr>
            <a:fld id="{127B55DF-CCA3-4F2E-A9FA-41DD4912FCED}" type="datetimeFigureOut">
              <a:rPr lang="en-US" smtClean="0"/>
              <a:pPr>
                <a:defRPr/>
              </a:pPr>
              <a:t>04/16/2012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685A844-50EC-4A8B-950C-BD55A7F6D944}" type="slidenum">
              <a:rPr lang="en-US" smtClean="0"/>
              <a:pPr>
                <a:defRPr/>
              </a:pPr>
              <a:t>‹#›</a:t>
            </a:fld>
            <a:endParaRPr lang="en-US" dirty="0"/>
          </a:p>
        </p:txBody>
      </p:sp>
    </p:spTree>
  </p:cSld>
  <p:clrMapOvr>
    <a:masterClrMapping/>
  </p:clrMapOvr>
  <p:transition spd="med">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AE8F2D8-9D69-4D78-A8F6-F54796713576}" type="datetimeFigureOut">
              <a:rPr lang="en-US" smtClean="0"/>
              <a:pPr>
                <a:defRPr/>
              </a:pPr>
              <a:t>04/16/2012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CD4ACDA-C3F5-4882-9635-04C967939ED0}" type="slidenum">
              <a:rPr lang="en-US" smtClean="0"/>
              <a:pPr>
                <a:defRPr/>
              </a:pPr>
              <a:t>‹#›</a:t>
            </a:fld>
            <a:endParaRPr lang="en-US" dirty="0"/>
          </a:p>
        </p:txBody>
      </p:sp>
    </p:spTree>
  </p:cSld>
  <p:clrMapOvr>
    <a:masterClrMapping/>
  </p:clrMapOvr>
  <p:transition spd="med">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24" y="273234"/>
            <a:ext cx="3008313" cy="1162051"/>
          </a:xfrm>
        </p:spPr>
        <p:txBody>
          <a:bodyPr anchor="b"/>
          <a:lstStyle>
            <a:lvl1pPr algn="l">
              <a:defRPr sz="2300" b="1"/>
            </a:lvl1pPr>
          </a:lstStyle>
          <a:p>
            <a:r>
              <a:rPr lang="en-US" smtClean="0"/>
              <a:t>Click to edit Master title style</a:t>
            </a:r>
            <a:endParaRPr lang="fr-CA"/>
          </a:p>
        </p:txBody>
      </p:sp>
      <p:sp>
        <p:nvSpPr>
          <p:cNvPr id="3" name="Content Placeholder 2"/>
          <p:cNvSpPr>
            <a:spLocks noGrp="1"/>
          </p:cNvSpPr>
          <p:nvPr>
            <p:ph idx="1"/>
          </p:nvPr>
        </p:nvSpPr>
        <p:spPr>
          <a:xfrm>
            <a:off x="3575051" y="27307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Text Placeholder 3"/>
          <p:cNvSpPr>
            <a:spLocks noGrp="1"/>
          </p:cNvSpPr>
          <p:nvPr>
            <p:ph type="body" sz="half" idx="2"/>
          </p:nvPr>
        </p:nvSpPr>
        <p:spPr>
          <a:xfrm>
            <a:off x="457224" y="1435111"/>
            <a:ext cx="3008313" cy="4691064"/>
          </a:xfrm>
        </p:spPr>
        <p:txBody>
          <a:bodyPr/>
          <a:lstStyle>
            <a:lvl1pPr marL="0" indent="0">
              <a:buNone/>
              <a:defRPr sz="1500"/>
            </a:lvl1pPr>
            <a:lvl2pPr marL="508408" indent="0">
              <a:buNone/>
              <a:defRPr sz="1400"/>
            </a:lvl2pPr>
            <a:lvl3pPr marL="1016831" indent="0">
              <a:buNone/>
              <a:defRPr sz="1100"/>
            </a:lvl3pPr>
            <a:lvl4pPr marL="1525247" indent="0">
              <a:buNone/>
              <a:defRPr sz="1000"/>
            </a:lvl4pPr>
            <a:lvl5pPr marL="2033664" indent="0">
              <a:buNone/>
              <a:defRPr sz="1000"/>
            </a:lvl5pPr>
            <a:lvl6pPr marL="2542079" indent="0">
              <a:buNone/>
              <a:defRPr sz="1000"/>
            </a:lvl6pPr>
            <a:lvl7pPr marL="3050482" indent="0">
              <a:buNone/>
              <a:defRPr sz="1000"/>
            </a:lvl7pPr>
            <a:lvl8pPr marL="3558896" indent="0">
              <a:buNone/>
              <a:defRPr sz="1000"/>
            </a:lvl8pPr>
            <a:lvl9pPr marL="4067317"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7F6D082-68EF-4A77-A1F0-7DADF366D0E5}"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CA09DFB-F742-410D-824E-38904B9C8C80}" type="slidenum">
              <a:rPr lang="en-US" smtClean="0"/>
              <a:pPr>
                <a:defRPr/>
              </a:pPr>
              <a:t>‹#›</a:t>
            </a:fld>
            <a:endParaRPr lang="en-US" dirty="0"/>
          </a:p>
        </p:txBody>
      </p:sp>
    </p:spTree>
  </p:cSld>
  <p:clrMapOvr>
    <a:masterClrMapping/>
  </p:clrMapOvr>
  <p:transition spd="med">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786"/>
            <a:ext cx="5486400" cy="566739"/>
          </a:xfrm>
        </p:spPr>
        <p:txBody>
          <a:bodyPr anchor="b"/>
          <a:lstStyle>
            <a:lvl1pPr algn="l">
              <a:defRPr sz="2300" b="1"/>
            </a:lvl1pPr>
          </a:lstStyle>
          <a:p>
            <a:r>
              <a:rPr lang="en-US" smtClean="0"/>
              <a:t>Click to edit Master title style</a:t>
            </a:r>
            <a:endParaRPr lang="fr-CA"/>
          </a:p>
        </p:txBody>
      </p:sp>
      <p:sp>
        <p:nvSpPr>
          <p:cNvPr id="3" name="Picture Placeholder 2"/>
          <p:cNvSpPr>
            <a:spLocks noGrp="1"/>
          </p:cNvSpPr>
          <p:nvPr>
            <p:ph type="pic" idx="1"/>
          </p:nvPr>
        </p:nvSpPr>
        <p:spPr>
          <a:xfrm>
            <a:off x="1792288" y="612776"/>
            <a:ext cx="5486400" cy="4114800"/>
          </a:xfrm>
        </p:spPr>
        <p:txBody>
          <a:bodyPr rtlCol="0">
            <a:normAutofit/>
          </a:bodyPr>
          <a:lstStyle>
            <a:lvl1pPr marL="0" indent="0">
              <a:buNone/>
              <a:defRPr sz="3600"/>
            </a:lvl1pPr>
            <a:lvl2pPr marL="508408" indent="0">
              <a:buNone/>
              <a:defRPr sz="3200"/>
            </a:lvl2pPr>
            <a:lvl3pPr marL="1016831" indent="0">
              <a:buNone/>
              <a:defRPr sz="2700"/>
            </a:lvl3pPr>
            <a:lvl4pPr marL="1525247" indent="0">
              <a:buNone/>
              <a:defRPr sz="2300"/>
            </a:lvl4pPr>
            <a:lvl5pPr marL="2033664" indent="0">
              <a:buNone/>
              <a:defRPr sz="2300"/>
            </a:lvl5pPr>
            <a:lvl6pPr marL="2542079" indent="0">
              <a:buNone/>
              <a:defRPr sz="2300"/>
            </a:lvl6pPr>
            <a:lvl7pPr marL="3050482" indent="0">
              <a:buNone/>
              <a:defRPr sz="2300"/>
            </a:lvl7pPr>
            <a:lvl8pPr marL="3558896" indent="0">
              <a:buNone/>
              <a:defRPr sz="2300"/>
            </a:lvl8pPr>
            <a:lvl9pPr marL="4067317" indent="0">
              <a:buNone/>
              <a:defRPr sz="2300"/>
            </a:lvl9pPr>
          </a:lstStyle>
          <a:p>
            <a:pPr lvl="0"/>
            <a:r>
              <a:rPr lang="en-US" noProof="0" dirty="0" smtClean="0"/>
              <a:t>Click icon to add picture</a:t>
            </a:r>
            <a:endParaRPr lang="fr-CA" noProof="0" dirty="0" smtClean="0"/>
          </a:p>
        </p:txBody>
      </p:sp>
      <p:sp>
        <p:nvSpPr>
          <p:cNvPr id="4" name="Text Placeholder 3"/>
          <p:cNvSpPr>
            <a:spLocks noGrp="1"/>
          </p:cNvSpPr>
          <p:nvPr>
            <p:ph type="body" sz="half" idx="2"/>
          </p:nvPr>
        </p:nvSpPr>
        <p:spPr>
          <a:xfrm>
            <a:off x="1792288" y="5367360"/>
            <a:ext cx="5486400" cy="804863"/>
          </a:xfrm>
        </p:spPr>
        <p:txBody>
          <a:bodyPr/>
          <a:lstStyle>
            <a:lvl1pPr marL="0" indent="0">
              <a:buNone/>
              <a:defRPr sz="1500"/>
            </a:lvl1pPr>
            <a:lvl2pPr marL="508408" indent="0">
              <a:buNone/>
              <a:defRPr sz="1400"/>
            </a:lvl2pPr>
            <a:lvl3pPr marL="1016831" indent="0">
              <a:buNone/>
              <a:defRPr sz="1100"/>
            </a:lvl3pPr>
            <a:lvl4pPr marL="1525247" indent="0">
              <a:buNone/>
              <a:defRPr sz="1000"/>
            </a:lvl4pPr>
            <a:lvl5pPr marL="2033664" indent="0">
              <a:buNone/>
              <a:defRPr sz="1000"/>
            </a:lvl5pPr>
            <a:lvl6pPr marL="2542079" indent="0">
              <a:buNone/>
              <a:defRPr sz="1000"/>
            </a:lvl6pPr>
            <a:lvl7pPr marL="3050482" indent="0">
              <a:buNone/>
              <a:defRPr sz="1000"/>
            </a:lvl7pPr>
            <a:lvl8pPr marL="3558896" indent="0">
              <a:buNone/>
              <a:defRPr sz="1000"/>
            </a:lvl8pPr>
            <a:lvl9pPr marL="4067317"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1BAEEC2-E370-4C53-8DDA-7C407726E263}" type="datetimeFigureOut">
              <a:rPr lang="en-US" smtClean="0"/>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17271B15-65A1-44E7-BD82-0DEB507168B8}" type="slidenum">
              <a:rPr lang="en-US" smtClean="0"/>
              <a:pPr>
                <a:defRPr/>
              </a:pPr>
              <a:t>‹#›</a:t>
            </a:fld>
            <a:endParaRPr lang="en-US" dirty="0"/>
          </a:p>
        </p:txBody>
      </p:sp>
    </p:spTree>
  </p:cSld>
  <p:clrMapOvr>
    <a:masterClrMapping/>
  </p:clrMapOvr>
  <p:transition spd="med">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154B6BB4-EAF0-43D8-A729-3A0EDC7B478E}"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8872995-E3C1-411C-8EAB-BC7E0513635F}" type="slidenum">
              <a:rPr lang="en-US" smtClean="0"/>
              <a:pPr>
                <a:defRPr/>
              </a:pPr>
              <a:t>‹#›</a:t>
            </a:fld>
            <a:endParaRPr lang="en-US" dirty="0"/>
          </a:p>
        </p:txBody>
      </p:sp>
    </p:spTree>
  </p:cSld>
  <p:clrMapOvr>
    <a:masterClrMapping/>
  </p:clrMapOvr>
  <p:transition spd="med">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81"/>
            <a:ext cx="2057400" cy="4387851"/>
          </a:xfrm>
        </p:spPr>
        <p:txBody>
          <a:bodyPr vert="eaVert"/>
          <a:lstStyle/>
          <a:p>
            <a:r>
              <a:rPr lang="en-US" smtClean="0"/>
              <a:t>Click to edit Master title style</a:t>
            </a:r>
            <a:endParaRPr lang="fr-CA"/>
          </a:p>
        </p:txBody>
      </p:sp>
      <p:sp>
        <p:nvSpPr>
          <p:cNvPr id="3" name="Vertical Text Placeholder 2"/>
          <p:cNvSpPr>
            <a:spLocks noGrp="1"/>
          </p:cNvSpPr>
          <p:nvPr>
            <p:ph type="body" orient="vert" idx="1"/>
          </p:nvPr>
        </p:nvSpPr>
        <p:spPr>
          <a:xfrm>
            <a:off x="457200" y="206381"/>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10"/>
          </p:nvPr>
        </p:nvSpPr>
        <p:spPr/>
        <p:txBody>
          <a:bodyPr/>
          <a:lstStyle>
            <a:lvl1pPr>
              <a:defRPr/>
            </a:lvl1pPr>
          </a:lstStyle>
          <a:p>
            <a:pPr>
              <a:defRPr/>
            </a:pPr>
            <a:fld id="{735FE460-F222-42C8-B1BC-00C8629ED805}" type="datetimeFigureOut">
              <a:rPr lang="en-US" smtClean="0"/>
              <a:pPr>
                <a:defRPr/>
              </a:pPr>
              <a:t>04/16/2012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4CB793C-6445-4E78-9B2A-016B79C7D717}" type="slidenum">
              <a:rPr lang="en-US" smtClean="0"/>
              <a:pPr>
                <a:defRPr/>
              </a:pPr>
              <a:t>‹#›</a:t>
            </a:fld>
            <a:endParaRPr lang="en-US" dirty="0"/>
          </a:p>
        </p:txBody>
      </p:sp>
    </p:spTree>
  </p:cSld>
  <p:clrMapOvr>
    <a:masterClrMapping/>
  </p:clrMapOvr>
  <p:transition spd="med">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39"/>
            <a:ext cx="7772400" cy="1470025"/>
          </a:xfrm>
        </p:spPr>
        <p:txBody>
          <a:bodyPr/>
          <a:lstStyle/>
          <a:p>
            <a:r>
              <a:rPr lang="en-US" smtClean="0"/>
              <a:t>Click to edit Master title style</a:t>
            </a:r>
            <a:endParaRPr lang="en-US"/>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08361" indent="0" algn="ctr">
              <a:buNone/>
              <a:defRPr>
                <a:solidFill>
                  <a:schemeClr val="tx1">
                    <a:tint val="75000"/>
                  </a:schemeClr>
                </a:solidFill>
              </a:defRPr>
            </a:lvl2pPr>
            <a:lvl3pPr marL="1016738" indent="0" algn="ctr">
              <a:buNone/>
              <a:defRPr>
                <a:solidFill>
                  <a:schemeClr val="tx1">
                    <a:tint val="75000"/>
                  </a:schemeClr>
                </a:solidFill>
              </a:defRPr>
            </a:lvl3pPr>
            <a:lvl4pPr marL="1525107" indent="0" algn="ctr">
              <a:buNone/>
              <a:defRPr>
                <a:solidFill>
                  <a:schemeClr val="tx1">
                    <a:tint val="75000"/>
                  </a:schemeClr>
                </a:solidFill>
              </a:defRPr>
            </a:lvl4pPr>
            <a:lvl5pPr marL="2033479" indent="0" algn="ctr">
              <a:buNone/>
              <a:defRPr>
                <a:solidFill>
                  <a:schemeClr val="tx1">
                    <a:tint val="75000"/>
                  </a:schemeClr>
                </a:solidFill>
              </a:defRPr>
            </a:lvl5pPr>
            <a:lvl6pPr marL="2541847" indent="0" algn="ctr">
              <a:buNone/>
              <a:defRPr>
                <a:solidFill>
                  <a:schemeClr val="tx1">
                    <a:tint val="75000"/>
                  </a:schemeClr>
                </a:solidFill>
              </a:defRPr>
            </a:lvl6pPr>
            <a:lvl7pPr marL="3050204" indent="0" algn="ctr">
              <a:buNone/>
              <a:defRPr>
                <a:solidFill>
                  <a:schemeClr val="tx1">
                    <a:tint val="75000"/>
                  </a:schemeClr>
                </a:solidFill>
              </a:defRPr>
            </a:lvl7pPr>
            <a:lvl8pPr marL="3558572" indent="0" algn="ctr">
              <a:buNone/>
              <a:defRPr>
                <a:solidFill>
                  <a:schemeClr val="tx1">
                    <a:tint val="75000"/>
                  </a:schemeClr>
                </a:solidFill>
              </a:defRPr>
            </a:lvl8pPr>
            <a:lvl9pPr marL="4066946" indent="0" algn="ctr">
              <a:buNone/>
              <a:defRPr>
                <a:solidFill>
                  <a:schemeClr val="tx1">
                    <a:tint val="75000"/>
                  </a:schemeClr>
                </a:solidFill>
              </a:defRPr>
            </a:lvl9pPr>
          </a:lstStyle>
          <a:p>
            <a:r>
              <a:rPr lang="en-US" smtClean="0"/>
              <a:t>Click to edit Master subtitle style</a:t>
            </a:r>
            <a:endParaRPr lang="en-US"/>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en-US"/>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en-US"/>
          </a:p>
        </p:txBody>
      </p:sp>
      <p:sp>
        <p:nvSpPr>
          <p:cNvPr id="3" name="Espace réservé du texte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08361" indent="0">
              <a:buNone/>
              <a:defRPr sz="2000">
                <a:solidFill>
                  <a:schemeClr val="tx1">
                    <a:tint val="75000"/>
                  </a:schemeClr>
                </a:solidFill>
              </a:defRPr>
            </a:lvl2pPr>
            <a:lvl3pPr marL="1016738" indent="0">
              <a:buNone/>
              <a:defRPr sz="1800">
                <a:solidFill>
                  <a:schemeClr val="tx1">
                    <a:tint val="75000"/>
                  </a:schemeClr>
                </a:solidFill>
              </a:defRPr>
            </a:lvl3pPr>
            <a:lvl4pPr marL="1525107" indent="0">
              <a:buNone/>
              <a:defRPr sz="1500">
                <a:solidFill>
                  <a:schemeClr val="tx1">
                    <a:tint val="75000"/>
                  </a:schemeClr>
                </a:solidFill>
              </a:defRPr>
            </a:lvl4pPr>
            <a:lvl5pPr marL="2033479" indent="0">
              <a:buNone/>
              <a:defRPr sz="1500">
                <a:solidFill>
                  <a:schemeClr val="tx1">
                    <a:tint val="75000"/>
                  </a:schemeClr>
                </a:solidFill>
              </a:defRPr>
            </a:lvl5pPr>
            <a:lvl6pPr marL="2541847" indent="0">
              <a:buNone/>
              <a:defRPr sz="1500">
                <a:solidFill>
                  <a:schemeClr val="tx1">
                    <a:tint val="75000"/>
                  </a:schemeClr>
                </a:solidFill>
              </a:defRPr>
            </a:lvl6pPr>
            <a:lvl7pPr marL="3050204" indent="0">
              <a:buNone/>
              <a:defRPr sz="1500">
                <a:solidFill>
                  <a:schemeClr val="tx1">
                    <a:tint val="75000"/>
                  </a:schemeClr>
                </a:solidFill>
              </a:defRPr>
            </a:lvl7pPr>
            <a:lvl8pPr marL="3558572" indent="0">
              <a:buNone/>
              <a:defRPr sz="1500">
                <a:solidFill>
                  <a:schemeClr val="tx1">
                    <a:tint val="75000"/>
                  </a:schemeClr>
                </a:solidFill>
              </a:defRPr>
            </a:lvl8pPr>
            <a:lvl9pPr marL="4066946" indent="0">
              <a:buNone/>
              <a:defRPr sz="15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AE8F2D8-9D69-4D78-A8F6-F54796713576}" type="datetimeFigureOut">
              <a:rPr lang="en-US"/>
              <a:pPr>
                <a:defRPr/>
              </a:pPr>
              <a:t>04/16/2012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CD4ACDA-C3F5-4882-9635-04C967939ED0}" type="slidenum">
              <a:rPr lang="en-US"/>
              <a:pPr>
                <a:defRPr/>
              </a:pPr>
              <a:t>‹#›</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en-US"/>
          </a:p>
        </p:txBody>
      </p:sp>
      <p:sp>
        <p:nvSpPr>
          <p:cNvPr id="3" name="Espace réservé du contenu 2"/>
          <p:cNvSpPr>
            <a:spLocks noGrp="1"/>
          </p:cNvSpPr>
          <p:nvPr>
            <p:ph sz="half" idx="1"/>
          </p:nvPr>
        </p:nvSpPr>
        <p:spPr>
          <a:xfrm>
            <a:off x="457200" y="1200338"/>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u contenu 3"/>
          <p:cNvSpPr>
            <a:spLocks noGrp="1"/>
          </p:cNvSpPr>
          <p:nvPr>
            <p:ph sz="half" idx="2"/>
          </p:nvPr>
        </p:nvSpPr>
        <p:spPr>
          <a:xfrm>
            <a:off x="4648200" y="1200338"/>
            <a:ext cx="4038600" cy="3394075"/>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4"/>
            <a:ext cx="8229600" cy="1143000"/>
          </a:xfrm>
        </p:spPr>
        <p:txBody>
          <a:bodyPr/>
          <a:lstStyle>
            <a:lvl1pPr>
              <a:defRPr/>
            </a:lvl1pPr>
          </a:lstStyle>
          <a:p>
            <a:r>
              <a:rPr lang="en-US" smtClean="0"/>
              <a:t>Click to edit Master title style</a:t>
            </a:r>
            <a:endParaRPr lang="en-US"/>
          </a:p>
        </p:txBody>
      </p:sp>
      <p:sp>
        <p:nvSpPr>
          <p:cNvPr id="3" name="Espace réservé du texte 2"/>
          <p:cNvSpPr>
            <a:spLocks noGrp="1"/>
          </p:cNvSpPr>
          <p:nvPr>
            <p:ph type="body" idx="1"/>
          </p:nvPr>
        </p:nvSpPr>
        <p:spPr>
          <a:xfrm>
            <a:off x="457201" y="1535121"/>
            <a:ext cx="4040188" cy="639763"/>
          </a:xfrm>
        </p:spPr>
        <p:txBody>
          <a:bodyPr anchor="b"/>
          <a:lstStyle>
            <a:lvl1pPr marL="0" indent="0">
              <a:buNone/>
              <a:defRPr sz="2700" b="1"/>
            </a:lvl1pPr>
            <a:lvl2pPr marL="508361" indent="0">
              <a:buNone/>
              <a:defRPr sz="2300" b="1"/>
            </a:lvl2pPr>
            <a:lvl3pPr marL="1016738" indent="0">
              <a:buNone/>
              <a:defRPr sz="2000" b="1"/>
            </a:lvl3pPr>
            <a:lvl4pPr marL="1525107" indent="0">
              <a:buNone/>
              <a:defRPr sz="1800" b="1"/>
            </a:lvl4pPr>
            <a:lvl5pPr marL="2033479" indent="0">
              <a:buNone/>
              <a:defRPr sz="1800" b="1"/>
            </a:lvl5pPr>
            <a:lvl6pPr marL="2541847" indent="0">
              <a:buNone/>
              <a:defRPr sz="1800" b="1"/>
            </a:lvl6pPr>
            <a:lvl7pPr marL="3050204" indent="0">
              <a:buNone/>
              <a:defRPr sz="1800" b="1"/>
            </a:lvl7pPr>
            <a:lvl8pPr marL="3558572" indent="0">
              <a:buNone/>
              <a:defRPr sz="1800" b="1"/>
            </a:lvl8pPr>
            <a:lvl9pPr marL="4066946" indent="0">
              <a:buNone/>
              <a:defRPr sz="1800" b="1"/>
            </a:lvl9pPr>
          </a:lstStyle>
          <a:p>
            <a:pPr lvl="0"/>
            <a:r>
              <a:rPr lang="en-US" smtClean="0"/>
              <a:t>Click to edit Master text styles</a:t>
            </a:r>
          </a:p>
        </p:txBody>
      </p:sp>
      <p:sp>
        <p:nvSpPr>
          <p:cNvPr id="4" name="Espace réservé du contenu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Espace réservé du texte 4"/>
          <p:cNvSpPr>
            <a:spLocks noGrp="1"/>
          </p:cNvSpPr>
          <p:nvPr>
            <p:ph type="body" sz="quarter" idx="3"/>
          </p:nvPr>
        </p:nvSpPr>
        <p:spPr>
          <a:xfrm>
            <a:off x="4645092" y="1535121"/>
            <a:ext cx="4041775" cy="639763"/>
          </a:xfrm>
        </p:spPr>
        <p:txBody>
          <a:bodyPr anchor="b"/>
          <a:lstStyle>
            <a:lvl1pPr marL="0" indent="0">
              <a:buNone/>
              <a:defRPr sz="2700" b="1"/>
            </a:lvl1pPr>
            <a:lvl2pPr marL="508361" indent="0">
              <a:buNone/>
              <a:defRPr sz="2300" b="1"/>
            </a:lvl2pPr>
            <a:lvl3pPr marL="1016738" indent="0">
              <a:buNone/>
              <a:defRPr sz="2000" b="1"/>
            </a:lvl3pPr>
            <a:lvl4pPr marL="1525107" indent="0">
              <a:buNone/>
              <a:defRPr sz="1800" b="1"/>
            </a:lvl4pPr>
            <a:lvl5pPr marL="2033479" indent="0">
              <a:buNone/>
              <a:defRPr sz="1800" b="1"/>
            </a:lvl5pPr>
            <a:lvl6pPr marL="2541847" indent="0">
              <a:buNone/>
              <a:defRPr sz="1800" b="1"/>
            </a:lvl6pPr>
            <a:lvl7pPr marL="3050204" indent="0">
              <a:buNone/>
              <a:defRPr sz="1800" b="1"/>
            </a:lvl7pPr>
            <a:lvl8pPr marL="3558572" indent="0">
              <a:buNone/>
              <a:defRPr sz="1800" b="1"/>
            </a:lvl8pPr>
            <a:lvl9pPr marL="4066946" indent="0">
              <a:buNone/>
              <a:defRPr sz="1800" b="1"/>
            </a:lvl9pPr>
          </a:lstStyle>
          <a:p>
            <a:pPr lvl="0"/>
            <a:r>
              <a:rPr lang="en-US" smtClean="0"/>
              <a:t>Click to edit Master text styles</a:t>
            </a:r>
          </a:p>
        </p:txBody>
      </p:sp>
      <p:sp>
        <p:nvSpPr>
          <p:cNvPr id="6" name="Espace réservé du contenu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Espace réservé du pied de page 4"/>
          <p:cNvSpPr>
            <a:spLocks noGrp="1"/>
          </p:cNvSpPr>
          <p:nvPr>
            <p:ph type="ftr" sz="quarter" idx="11"/>
          </p:nvPr>
        </p:nvSpPr>
        <p:spPr/>
        <p:txBody>
          <a:bodyPr/>
          <a:lstStyle>
            <a:lvl1pPr>
              <a:defRPr/>
            </a:lvl1pPr>
          </a:lstStyle>
          <a:p>
            <a:pPr>
              <a:defRPr/>
            </a:pPr>
            <a:endParaRPr lang="en-US" dirty="0"/>
          </a:p>
        </p:txBody>
      </p:sp>
      <p:sp>
        <p:nvSpPr>
          <p:cNvPr id="9"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en-US"/>
          </a:p>
        </p:txBody>
      </p:sp>
      <p:sp>
        <p:nvSpPr>
          <p:cNvPr id="3"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Espace réservé du pied de page 4"/>
          <p:cNvSpPr>
            <a:spLocks noGrp="1"/>
          </p:cNvSpPr>
          <p:nvPr>
            <p:ph type="ftr" sz="quarter" idx="11"/>
          </p:nvPr>
        </p:nvSpPr>
        <p:spPr/>
        <p:txBody>
          <a:bodyPr/>
          <a:lstStyle>
            <a:lvl1pPr>
              <a:defRPr/>
            </a:lvl1pPr>
          </a:lstStyle>
          <a:p>
            <a:pPr>
              <a:defRPr/>
            </a:pPr>
            <a:endParaRPr lang="en-US" dirty="0"/>
          </a:p>
        </p:txBody>
      </p:sp>
      <p:sp>
        <p:nvSpPr>
          <p:cNvPr id="5"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Espace réservé du pied de page 4"/>
          <p:cNvSpPr>
            <a:spLocks noGrp="1"/>
          </p:cNvSpPr>
          <p:nvPr>
            <p:ph type="ftr" sz="quarter" idx="11"/>
          </p:nvPr>
        </p:nvSpPr>
        <p:spPr/>
        <p:txBody>
          <a:bodyPr/>
          <a:lstStyle>
            <a:lvl1pPr>
              <a:defRPr/>
            </a:lvl1pPr>
          </a:lstStyle>
          <a:p>
            <a:pPr>
              <a:defRPr/>
            </a:pPr>
            <a:endParaRPr lang="en-US" dirty="0"/>
          </a:p>
        </p:txBody>
      </p:sp>
      <p:sp>
        <p:nvSpPr>
          <p:cNvPr id="4"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24" y="273235"/>
            <a:ext cx="3008313" cy="1162051"/>
          </a:xfrm>
        </p:spPr>
        <p:txBody>
          <a:bodyPr anchor="b"/>
          <a:lstStyle>
            <a:lvl1pPr algn="l">
              <a:defRPr sz="2300" b="1"/>
            </a:lvl1pPr>
          </a:lstStyle>
          <a:p>
            <a:r>
              <a:rPr lang="en-US" smtClean="0"/>
              <a:t>Click to edit Master title style</a:t>
            </a:r>
            <a:endParaRPr lang="en-US"/>
          </a:p>
        </p:txBody>
      </p:sp>
      <p:sp>
        <p:nvSpPr>
          <p:cNvPr id="3" name="Espace réservé du contenu 2"/>
          <p:cNvSpPr>
            <a:spLocks noGrp="1"/>
          </p:cNvSpPr>
          <p:nvPr>
            <p:ph idx="1"/>
          </p:nvPr>
        </p:nvSpPr>
        <p:spPr>
          <a:xfrm>
            <a:off x="3575051" y="27306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u texte 3"/>
          <p:cNvSpPr>
            <a:spLocks noGrp="1"/>
          </p:cNvSpPr>
          <p:nvPr>
            <p:ph type="body" sz="half" idx="2"/>
          </p:nvPr>
        </p:nvSpPr>
        <p:spPr>
          <a:xfrm>
            <a:off x="457224" y="1435111"/>
            <a:ext cx="3008313" cy="4691064"/>
          </a:xfrm>
        </p:spPr>
        <p:txBody>
          <a:bodyPr/>
          <a:lstStyle>
            <a:lvl1pPr marL="0" indent="0">
              <a:buNone/>
              <a:defRPr sz="1500"/>
            </a:lvl1pPr>
            <a:lvl2pPr marL="508361" indent="0">
              <a:buNone/>
              <a:defRPr sz="1400"/>
            </a:lvl2pPr>
            <a:lvl3pPr marL="1016738" indent="0">
              <a:buNone/>
              <a:defRPr sz="1100"/>
            </a:lvl3pPr>
            <a:lvl4pPr marL="1525107" indent="0">
              <a:buNone/>
              <a:defRPr sz="1000"/>
            </a:lvl4pPr>
            <a:lvl5pPr marL="2033479" indent="0">
              <a:buNone/>
              <a:defRPr sz="1000"/>
            </a:lvl5pPr>
            <a:lvl6pPr marL="2541847" indent="0">
              <a:buNone/>
              <a:defRPr sz="1000"/>
            </a:lvl6pPr>
            <a:lvl7pPr marL="3050204" indent="0">
              <a:buNone/>
              <a:defRPr sz="1000"/>
            </a:lvl7pPr>
            <a:lvl8pPr marL="3558572" indent="0">
              <a:buNone/>
              <a:defRPr sz="1000"/>
            </a:lvl8pPr>
            <a:lvl9pPr marL="4066946"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787"/>
            <a:ext cx="5486400" cy="566739"/>
          </a:xfrm>
        </p:spPr>
        <p:txBody>
          <a:bodyPr anchor="b"/>
          <a:lstStyle>
            <a:lvl1pPr algn="l">
              <a:defRPr sz="2300" b="1"/>
            </a:lvl1pPr>
          </a:lstStyle>
          <a:p>
            <a:r>
              <a:rPr lang="en-US" smtClean="0"/>
              <a:t>Click to edit Master title style</a:t>
            </a:r>
            <a:endParaRPr lang="en-US"/>
          </a:p>
        </p:txBody>
      </p:sp>
      <p:sp>
        <p:nvSpPr>
          <p:cNvPr id="3" name="Espace réservé pour une image  2"/>
          <p:cNvSpPr>
            <a:spLocks noGrp="1"/>
          </p:cNvSpPr>
          <p:nvPr>
            <p:ph type="pic" idx="1"/>
          </p:nvPr>
        </p:nvSpPr>
        <p:spPr>
          <a:xfrm>
            <a:off x="1792288" y="612776"/>
            <a:ext cx="5486400" cy="4114800"/>
          </a:xfrm>
        </p:spPr>
        <p:txBody>
          <a:bodyPr rtlCol="0">
            <a:normAutofit/>
          </a:bodyPr>
          <a:lstStyle>
            <a:lvl1pPr marL="0" indent="0">
              <a:buNone/>
              <a:defRPr sz="3600"/>
            </a:lvl1pPr>
            <a:lvl2pPr marL="508361" indent="0">
              <a:buNone/>
              <a:defRPr sz="3200"/>
            </a:lvl2pPr>
            <a:lvl3pPr marL="1016738" indent="0">
              <a:buNone/>
              <a:defRPr sz="2700"/>
            </a:lvl3pPr>
            <a:lvl4pPr marL="1525107" indent="0">
              <a:buNone/>
              <a:defRPr sz="2300"/>
            </a:lvl4pPr>
            <a:lvl5pPr marL="2033479" indent="0">
              <a:buNone/>
              <a:defRPr sz="2300"/>
            </a:lvl5pPr>
            <a:lvl6pPr marL="2541847" indent="0">
              <a:buNone/>
              <a:defRPr sz="2300"/>
            </a:lvl6pPr>
            <a:lvl7pPr marL="3050204" indent="0">
              <a:buNone/>
              <a:defRPr sz="2300"/>
            </a:lvl7pPr>
            <a:lvl8pPr marL="3558572" indent="0">
              <a:buNone/>
              <a:defRPr sz="2300"/>
            </a:lvl8pPr>
            <a:lvl9pPr marL="4066946" indent="0">
              <a:buNone/>
              <a:defRPr sz="2300"/>
            </a:lvl9pPr>
          </a:lstStyle>
          <a:p>
            <a:pPr lvl="0"/>
            <a:r>
              <a:rPr lang="en-US" noProof="0" dirty="0" smtClean="0"/>
              <a:t>Click icon to add picture</a:t>
            </a:r>
          </a:p>
        </p:txBody>
      </p:sp>
      <p:sp>
        <p:nvSpPr>
          <p:cNvPr id="4" name="Espace réservé du texte 3"/>
          <p:cNvSpPr>
            <a:spLocks noGrp="1"/>
          </p:cNvSpPr>
          <p:nvPr>
            <p:ph type="body" sz="half" idx="2"/>
          </p:nvPr>
        </p:nvSpPr>
        <p:spPr>
          <a:xfrm>
            <a:off x="1792288" y="5367352"/>
            <a:ext cx="5486400" cy="804863"/>
          </a:xfrm>
        </p:spPr>
        <p:txBody>
          <a:bodyPr/>
          <a:lstStyle>
            <a:lvl1pPr marL="0" indent="0">
              <a:buNone/>
              <a:defRPr sz="1500"/>
            </a:lvl1pPr>
            <a:lvl2pPr marL="508361" indent="0">
              <a:buNone/>
              <a:defRPr sz="1400"/>
            </a:lvl2pPr>
            <a:lvl3pPr marL="1016738" indent="0">
              <a:buNone/>
              <a:defRPr sz="1100"/>
            </a:lvl3pPr>
            <a:lvl4pPr marL="1525107" indent="0">
              <a:buNone/>
              <a:defRPr sz="1000"/>
            </a:lvl4pPr>
            <a:lvl5pPr marL="2033479" indent="0">
              <a:buNone/>
              <a:defRPr sz="1000"/>
            </a:lvl5pPr>
            <a:lvl6pPr marL="2541847" indent="0">
              <a:buNone/>
              <a:defRPr sz="1000"/>
            </a:lvl6pPr>
            <a:lvl7pPr marL="3050204" indent="0">
              <a:buNone/>
              <a:defRPr sz="1000"/>
            </a:lvl7pPr>
            <a:lvl8pPr marL="3558572" indent="0">
              <a:buNone/>
              <a:defRPr sz="1000"/>
            </a:lvl8pPr>
            <a:lvl9pPr marL="4066946"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en-US"/>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06381"/>
            <a:ext cx="2057400" cy="4387851"/>
          </a:xfrm>
        </p:spPr>
        <p:txBody>
          <a:bodyPr vert="eaVert"/>
          <a:lstStyle/>
          <a:p>
            <a:r>
              <a:rPr lang="en-US" smtClean="0"/>
              <a:t>Click to edit Master title style</a:t>
            </a:r>
            <a:endParaRPr lang="en-US"/>
          </a:p>
        </p:txBody>
      </p:sp>
      <p:sp>
        <p:nvSpPr>
          <p:cNvPr id="3" name="Espace réservé du texte vertical 2"/>
          <p:cNvSpPr>
            <a:spLocks noGrp="1"/>
          </p:cNvSpPr>
          <p:nvPr>
            <p:ph type="body" orient="vert" idx="1"/>
          </p:nvPr>
        </p:nvSpPr>
        <p:spPr>
          <a:xfrm>
            <a:off x="457200" y="206381"/>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48"/>
            <a:ext cx="77724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08454" indent="0" algn="ctr">
              <a:buNone/>
              <a:defRPr>
                <a:solidFill>
                  <a:schemeClr val="tx1">
                    <a:tint val="75000"/>
                  </a:schemeClr>
                </a:solidFill>
              </a:defRPr>
            </a:lvl2pPr>
            <a:lvl3pPr marL="1016923" indent="0" algn="ctr">
              <a:buNone/>
              <a:defRPr>
                <a:solidFill>
                  <a:schemeClr val="tx1">
                    <a:tint val="75000"/>
                  </a:schemeClr>
                </a:solidFill>
              </a:defRPr>
            </a:lvl3pPr>
            <a:lvl4pPr marL="1525386" indent="0" algn="ctr">
              <a:buNone/>
              <a:defRPr>
                <a:solidFill>
                  <a:schemeClr val="tx1">
                    <a:tint val="75000"/>
                  </a:schemeClr>
                </a:solidFill>
              </a:defRPr>
            </a:lvl4pPr>
            <a:lvl5pPr marL="2033849" indent="0" algn="ctr">
              <a:buNone/>
              <a:defRPr>
                <a:solidFill>
                  <a:schemeClr val="tx1">
                    <a:tint val="75000"/>
                  </a:schemeClr>
                </a:solidFill>
              </a:defRPr>
            </a:lvl5pPr>
            <a:lvl6pPr marL="2542311" indent="0" algn="ctr">
              <a:buNone/>
              <a:defRPr>
                <a:solidFill>
                  <a:schemeClr val="tx1">
                    <a:tint val="75000"/>
                  </a:schemeClr>
                </a:solidFill>
              </a:defRPr>
            </a:lvl6pPr>
            <a:lvl7pPr marL="3050760" indent="0" algn="ctr">
              <a:buNone/>
              <a:defRPr>
                <a:solidFill>
                  <a:schemeClr val="tx1">
                    <a:tint val="75000"/>
                  </a:schemeClr>
                </a:solidFill>
              </a:defRPr>
            </a:lvl7pPr>
            <a:lvl8pPr marL="3559221" indent="0" algn="ctr">
              <a:buNone/>
              <a:defRPr>
                <a:solidFill>
                  <a:schemeClr val="tx1">
                    <a:tint val="75000"/>
                  </a:schemeClr>
                </a:solidFill>
              </a:defRPr>
            </a:lvl8pPr>
            <a:lvl9pPr marL="4067689"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4" y="1435275"/>
            <a:ext cx="3008313" cy="4691063"/>
          </a:xfrm>
        </p:spPr>
        <p:txBody>
          <a:bodyPr/>
          <a:lstStyle>
            <a:lvl1pPr marL="0" indent="0">
              <a:buNone/>
              <a:defRPr sz="1400"/>
            </a:lvl1pPr>
            <a:lvl2pPr marL="449964" indent="0">
              <a:buNone/>
              <a:defRPr sz="1200"/>
            </a:lvl2pPr>
            <a:lvl3pPr marL="899919" indent="0">
              <a:buNone/>
              <a:defRPr sz="1000"/>
            </a:lvl3pPr>
            <a:lvl4pPr marL="1349870" indent="0">
              <a:buNone/>
              <a:defRPr sz="900"/>
            </a:lvl4pPr>
            <a:lvl5pPr marL="1799839" indent="0">
              <a:buNone/>
              <a:defRPr sz="900"/>
            </a:lvl5pPr>
            <a:lvl6pPr marL="2249791" indent="0">
              <a:buNone/>
              <a:defRPr sz="900"/>
            </a:lvl6pPr>
            <a:lvl7pPr marL="2699747" indent="0">
              <a:buNone/>
              <a:defRPr sz="900"/>
            </a:lvl7pPr>
            <a:lvl8pPr marL="3149696" indent="0">
              <a:buNone/>
              <a:defRPr sz="900"/>
            </a:lvl8pPr>
            <a:lvl9pPr marL="3599663"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7F6D082-68EF-4A77-A1F0-7DADF366D0E5}" type="datetimeFigureOut">
              <a:rPr lang="en-US"/>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CA09DFB-F742-410D-824E-38904B9C8C80}" type="slidenum">
              <a:rPr lang="en-US"/>
              <a:pPr>
                <a:defRPr/>
              </a:pPr>
              <a:t>‹#›</a:t>
            </a:fld>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08454" indent="0">
              <a:buNone/>
              <a:defRPr sz="2000">
                <a:solidFill>
                  <a:schemeClr val="tx1">
                    <a:tint val="75000"/>
                  </a:schemeClr>
                </a:solidFill>
              </a:defRPr>
            </a:lvl2pPr>
            <a:lvl3pPr marL="1016923" indent="0">
              <a:buNone/>
              <a:defRPr sz="1800">
                <a:solidFill>
                  <a:schemeClr val="tx1">
                    <a:tint val="75000"/>
                  </a:schemeClr>
                </a:solidFill>
              </a:defRPr>
            </a:lvl3pPr>
            <a:lvl4pPr marL="1525386" indent="0">
              <a:buNone/>
              <a:defRPr sz="1500">
                <a:solidFill>
                  <a:schemeClr val="tx1">
                    <a:tint val="75000"/>
                  </a:schemeClr>
                </a:solidFill>
              </a:defRPr>
            </a:lvl4pPr>
            <a:lvl5pPr marL="2033849" indent="0">
              <a:buNone/>
              <a:defRPr sz="1500">
                <a:solidFill>
                  <a:schemeClr val="tx1">
                    <a:tint val="75000"/>
                  </a:schemeClr>
                </a:solidFill>
              </a:defRPr>
            </a:lvl5pPr>
            <a:lvl6pPr marL="2542311" indent="0">
              <a:buNone/>
              <a:defRPr sz="1500">
                <a:solidFill>
                  <a:schemeClr val="tx1">
                    <a:tint val="75000"/>
                  </a:schemeClr>
                </a:solidFill>
              </a:defRPr>
            </a:lvl6pPr>
            <a:lvl7pPr marL="3050760" indent="0">
              <a:buNone/>
              <a:defRPr sz="1500">
                <a:solidFill>
                  <a:schemeClr val="tx1">
                    <a:tint val="75000"/>
                  </a:schemeClr>
                </a:solidFill>
              </a:defRPr>
            </a:lvl7pPr>
            <a:lvl8pPr marL="3559221" indent="0">
              <a:buNone/>
              <a:defRPr sz="1500">
                <a:solidFill>
                  <a:schemeClr val="tx1">
                    <a:tint val="75000"/>
                  </a:schemeClr>
                </a:solidFill>
              </a:defRPr>
            </a:lvl8pPr>
            <a:lvl9pPr marL="4067689" indent="0">
              <a:buNone/>
              <a:defRPr sz="15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457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1" y="1535121"/>
            <a:ext cx="4040188" cy="639763"/>
          </a:xfrm>
        </p:spPr>
        <p:txBody>
          <a:bodyPr anchor="b"/>
          <a:lstStyle>
            <a:lvl1pPr marL="0" indent="0">
              <a:buNone/>
              <a:defRPr sz="2700" b="1"/>
            </a:lvl1pPr>
            <a:lvl2pPr marL="508454" indent="0">
              <a:buNone/>
              <a:defRPr sz="2300" b="1"/>
            </a:lvl2pPr>
            <a:lvl3pPr marL="1016923" indent="0">
              <a:buNone/>
              <a:defRPr sz="2000" b="1"/>
            </a:lvl3pPr>
            <a:lvl4pPr marL="1525386" indent="0">
              <a:buNone/>
              <a:defRPr sz="1800" b="1"/>
            </a:lvl4pPr>
            <a:lvl5pPr marL="2033849" indent="0">
              <a:buNone/>
              <a:defRPr sz="1800" b="1"/>
            </a:lvl5pPr>
            <a:lvl6pPr marL="2542311" indent="0">
              <a:buNone/>
              <a:defRPr sz="1800" b="1"/>
            </a:lvl6pPr>
            <a:lvl7pPr marL="3050760" indent="0">
              <a:buNone/>
              <a:defRPr sz="1800" b="1"/>
            </a:lvl7pPr>
            <a:lvl8pPr marL="3559221" indent="0">
              <a:buNone/>
              <a:defRPr sz="1800" b="1"/>
            </a:lvl8pPr>
            <a:lvl9pPr marL="4067689" indent="0">
              <a:buNone/>
              <a:defRPr sz="1800" b="1"/>
            </a:lvl9pPr>
          </a:lstStyle>
          <a:p>
            <a:pPr lvl="0"/>
            <a:r>
              <a:rPr lang="en-US" smtClean="0"/>
              <a:t>Click to edit Master text styles</a:t>
            </a:r>
          </a:p>
        </p:txBody>
      </p:sp>
      <p:sp>
        <p:nvSpPr>
          <p:cNvPr id="4" name="Espace réservé du contenu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4645092" y="1535121"/>
            <a:ext cx="4041775" cy="639763"/>
          </a:xfrm>
        </p:spPr>
        <p:txBody>
          <a:bodyPr anchor="b"/>
          <a:lstStyle>
            <a:lvl1pPr marL="0" indent="0">
              <a:buNone/>
              <a:defRPr sz="2700" b="1"/>
            </a:lvl1pPr>
            <a:lvl2pPr marL="508454" indent="0">
              <a:buNone/>
              <a:defRPr sz="2300" b="1"/>
            </a:lvl2pPr>
            <a:lvl3pPr marL="1016923" indent="0">
              <a:buNone/>
              <a:defRPr sz="2000" b="1"/>
            </a:lvl3pPr>
            <a:lvl4pPr marL="1525386" indent="0">
              <a:buNone/>
              <a:defRPr sz="1800" b="1"/>
            </a:lvl4pPr>
            <a:lvl5pPr marL="2033849" indent="0">
              <a:buNone/>
              <a:defRPr sz="1800" b="1"/>
            </a:lvl5pPr>
            <a:lvl6pPr marL="2542311" indent="0">
              <a:buNone/>
              <a:defRPr sz="1800" b="1"/>
            </a:lvl6pPr>
            <a:lvl7pPr marL="3050760" indent="0">
              <a:buNone/>
              <a:defRPr sz="1800" b="1"/>
            </a:lvl7pPr>
            <a:lvl8pPr marL="3559221" indent="0">
              <a:buNone/>
              <a:defRPr sz="1800" b="1"/>
            </a:lvl8pPr>
            <a:lvl9pPr marL="4067689" indent="0">
              <a:buNone/>
              <a:defRPr sz="1800" b="1"/>
            </a:lvl9pPr>
          </a:lstStyle>
          <a:p>
            <a:pPr lvl="0"/>
            <a:r>
              <a:rPr lang="en-US" smtClean="0"/>
              <a:t>Click to edit Master text styles</a:t>
            </a:r>
          </a:p>
        </p:txBody>
      </p:sp>
      <p:sp>
        <p:nvSpPr>
          <p:cNvPr id="6" name="Espace réservé du contenu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Espace réservé du pied de page 4"/>
          <p:cNvSpPr>
            <a:spLocks noGrp="1"/>
          </p:cNvSpPr>
          <p:nvPr>
            <p:ph type="ftr" sz="quarter" idx="11"/>
          </p:nvPr>
        </p:nvSpPr>
        <p:spPr/>
        <p:txBody>
          <a:bodyPr/>
          <a:lstStyle>
            <a:lvl1pPr>
              <a:defRPr/>
            </a:lvl1pPr>
          </a:lstStyle>
          <a:p>
            <a:pPr>
              <a:defRPr/>
            </a:pPr>
            <a:endParaRPr lang="en-US" dirty="0"/>
          </a:p>
        </p:txBody>
      </p:sp>
      <p:sp>
        <p:nvSpPr>
          <p:cNvPr id="9"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Espace réservé du pied de page 4"/>
          <p:cNvSpPr>
            <a:spLocks noGrp="1"/>
          </p:cNvSpPr>
          <p:nvPr>
            <p:ph type="ftr" sz="quarter" idx="11"/>
          </p:nvPr>
        </p:nvSpPr>
        <p:spPr/>
        <p:txBody>
          <a:bodyPr/>
          <a:lstStyle>
            <a:lvl1pPr>
              <a:defRPr/>
            </a:lvl1pPr>
          </a:lstStyle>
          <a:p>
            <a:pPr>
              <a:defRPr/>
            </a:pPr>
            <a:endParaRPr lang="en-US" dirty="0"/>
          </a:p>
        </p:txBody>
      </p:sp>
      <p:sp>
        <p:nvSpPr>
          <p:cNvPr id="5"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Espace réservé du pied de page 4"/>
          <p:cNvSpPr>
            <a:spLocks noGrp="1"/>
          </p:cNvSpPr>
          <p:nvPr>
            <p:ph type="ftr" sz="quarter" idx="11"/>
          </p:nvPr>
        </p:nvSpPr>
        <p:spPr/>
        <p:txBody>
          <a:bodyPr/>
          <a:lstStyle>
            <a:lvl1pPr>
              <a:defRPr/>
            </a:lvl1pPr>
          </a:lstStyle>
          <a:p>
            <a:pPr>
              <a:defRPr/>
            </a:pPr>
            <a:endParaRPr lang="en-US" dirty="0"/>
          </a:p>
        </p:txBody>
      </p:sp>
      <p:sp>
        <p:nvSpPr>
          <p:cNvPr id="4"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24" y="273233"/>
            <a:ext cx="3008313" cy="1162051"/>
          </a:xfrm>
        </p:spPr>
        <p:txBody>
          <a:bodyPr anchor="b"/>
          <a:lstStyle>
            <a:lvl1pPr algn="l">
              <a:defRPr sz="2300" b="1"/>
            </a:lvl1pPr>
          </a:lstStyle>
          <a:p>
            <a:r>
              <a:rPr lang="en-US" smtClean="0"/>
              <a:t>Click to edit Master title style</a:t>
            </a:r>
            <a:endParaRPr lang="fr-FR"/>
          </a:p>
        </p:txBody>
      </p:sp>
      <p:sp>
        <p:nvSpPr>
          <p:cNvPr id="3" name="Espace réservé du contenu 2"/>
          <p:cNvSpPr>
            <a:spLocks noGrp="1"/>
          </p:cNvSpPr>
          <p:nvPr>
            <p:ph idx="1"/>
          </p:nvPr>
        </p:nvSpPr>
        <p:spPr>
          <a:xfrm>
            <a:off x="3575051" y="27307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457224" y="1435111"/>
            <a:ext cx="3008313" cy="4691064"/>
          </a:xfrm>
        </p:spPr>
        <p:txBody>
          <a:bodyPr/>
          <a:lstStyle>
            <a:lvl1pPr marL="0" indent="0">
              <a:buNone/>
              <a:defRPr sz="1500"/>
            </a:lvl1pPr>
            <a:lvl2pPr marL="508454" indent="0">
              <a:buNone/>
              <a:defRPr sz="1400"/>
            </a:lvl2pPr>
            <a:lvl3pPr marL="1016923" indent="0">
              <a:buNone/>
              <a:defRPr sz="1100"/>
            </a:lvl3pPr>
            <a:lvl4pPr marL="1525386" indent="0">
              <a:buNone/>
              <a:defRPr sz="1000"/>
            </a:lvl4pPr>
            <a:lvl5pPr marL="2033849" indent="0">
              <a:buNone/>
              <a:defRPr sz="1000"/>
            </a:lvl5pPr>
            <a:lvl6pPr marL="2542311" indent="0">
              <a:buNone/>
              <a:defRPr sz="1000"/>
            </a:lvl6pPr>
            <a:lvl7pPr marL="3050760" indent="0">
              <a:buNone/>
              <a:defRPr sz="1000"/>
            </a:lvl7pPr>
            <a:lvl8pPr marL="3559221" indent="0">
              <a:buNone/>
              <a:defRPr sz="1000"/>
            </a:lvl8pPr>
            <a:lvl9pPr marL="4067689"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785"/>
            <a:ext cx="5486400" cy="566739"/>
          </a:xfrm>
        </p:spPr>
        <p:txBody>
          <a:bodyPr anchor="b"/>
          <a:lstStyle>
            <a:lvl1pPr algn="l">
              <a:defRPr sz="23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1792288" y="612776"/>
            <a:ext cx="5486400" cy="4114800"/>
          </a:xfrm>
        </p:spPr>
        <p:txBody>
          <a:bodyPr rtlCol="0">
            <a:normAutofit/>
          </a:bodyPr>
          <a:lstStyle>
            <a:lvl1pPr marL="0" indent="0">
              <a:buNone/>
              <a:defRPr sz="3600"/>
            </a:lvl1pPr>
            <a:lvl2pPr marL="508454" indent="0">
              <a:buNone/>
              <a:defRPr sz="3200"/>
            </a:lvl2pPr>
            <a:lvl3pPr marL="1016923" indent="0">
              <a:buNone/>
              <a:defRPr sz="2700"/>
            </a:lvl3pPr>
            <a:lvl4pPr marL="1525386" indent="0">
              <a:buNone/>
              <a:defRPr sz="2300"/>
            </a:lvl4pPr>
            <a:lvl5pPr marL="2033849" indent="0">
              <a:buNone/>
              <a:defRPr sz="2300"/>
            </a:lvl5pPr>
            <a:lvl6pPr marL="2542311" indent="0">
              <a:buNone/>
              <a:defRPr sz="2300"/>
            </a:lvl6pPr>
            <a:lvl7pPr marL="3050760" indent="0">
              <a:buNone/>
              <a:defRPr sz="2300"/>
            </a:lvl7pPr>
            <a:lvl8pPr marL="3559221" indent="0">
              <a:buNone/>
              <a:defRPr sz="2300"/>
            </a:lvl8pPr>
            <a:lvl9pPr marL="4067689" indent="0">
              <a:buNone/>
              <a:defRPr sz="2300"/>
            </a:lvl9pPr>
          </a:lstStyle>
          <a:p>
            <a:pPr lvl="0"/>
            <a:r>
              <a:rPr lang="en-US" noProof="0" dirty="0" smtClean="0"/>
              <a:t>Click icon to add picture</a:t>
            </a:r>
            <a:endParaRPr lang="fr-FR" noProof="0" dirty="0" smtClean="0"/>
          </a:p>
        </p:txBody>
      </p:sp>
      <p:sp>
        <p:nvSpPr>
          <p:cNvPr id="4" name="Espace réservé du texte 3"/>
          <p:cNvSpPr>
            <a:spLocks noGrp="1"/>
          </p:cNvSpPr>
          <p:nvPr>
            <p:ph type="body" sz="half" idx="2"/>
          </p:nvPr>
        </p:nvSpPr>
        <p:spPr>
          <a:xfrm>
            <a:off x="1792288" y="5367355"/>
            <a:ext cx="5486400" cy="804863"/>
          </a:xfrm>
        </p:spPr>
        <p:txBody>
          <a:bodyPr/>
          <a:lstStyle>
            <a:lvl1pPr marL="0" indent="0">
              <a:buNone/>
              <a:defRPr sz="1500"/>
            </a:lvl1pPr>
            <a:lvl2pPr marL="508454" indent="0">
              <a:buNone/>
              <a:defRPr sz="1400"/>
            </a:lvl2pPr>
            <a:lvl3pPr marL="1016923" indent="0">
              <a:buNone/>
              <a:defRPr sz="1100"/>
            </a:lvl3pPr>
            <a:lvl4pPr marL="1525386" indent="0">
              <a:buNone/>
              <a:defRPr sz="1000"/>
            </a:lvl4pPr>
            <a:lvl5pPr marL="2033849" indent="0">
              <a:buNone/>
              <a:defRPr sz="1000"/>
            </a:lvl5pPr>
            <a:lvl6pPr marL="2542311" indent="0">
              <a:buNone/>
              <a:defRPr sz="1000"/>
            </a:lvl6pPr>
            <a:lvl7pPr marL="3050760" indent="0">
              <a:buNone/>
              <a:defRPr sz="1000"/>
            </a:lvl7pPr>
            <a:lvl8pPr marL="3559221" indent="0">
              <a:buNone/>
              <a:defRPr sz="1000"/>
            </a:lvl8pPr>
            <a:lvl9pPr marL="4067689"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818"/>
            <a:ext cx="20574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457200" y="27481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48"/>
            <a:ext cx="77724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508546" indent="0" algn="ctr">
              <a:buNone/>
              <a:defRPr>
                <a:solidFill>
                  <a:schemeClr val="tx1">
                    <a:tint val="75000"/>
                  </a:schemeClr>
                </a:solidFill>
              </a:defRPr>
            </a:lvl2pPr>
            <a:lvl3pPr marL="1017109" indent="0" algn="ctr">
              <a:buNone/>
              <a:defRPr>
                <a:solidFill>
                  <a:schemeClr val="tx1">
                    <a:tint val="75000"/>
                  </a:schemeClr>
                </a:solidFill>
              </a:defRPr>
            </a:lvl3pPr>
            <a:lvl4pPr marL="1525665" indent="0" algn="ctr">
              <a:buNone/>
              <a:defRPr>
                <a:solidFill>
                  <a:schemeClr val="tx1">
                    <a:tint val="75000"/>
                  </a:schemeClr>
                </a:solidFill>
              </a:defRPr>
            </a:lvl4pPr>
            <a:lvl5pPr marL="2034219" indent="0" algn="ctr">
              <a:buNone/>
              <a:defRPr>
                <a:solidFill>
                  <a:schemeClr val="tx1">
                    <a:tint val="75000"/>
                  </a:schemeClr>
                </a:solidFill>
              </a:defRPr>
            </a:lvl5pPr>
            <a:lvl6pPr marL="2542775" indent="0" algn="ctr">
              <a:buNone/>
              <a:defRPr>
                <a:solidFill>
                  <a:schemeClr val="tx1">
                    <a:tint val="75000"/>
                  </a:schemeClr>
                </a:solidFill>
              </a:defRPr>
            </a:lvl6pPr>
            <a:lvl7pPr marL="3051317" indent="0" algn="ctr">
              <a:buNone/>
              <a:defRPr>
                <a:solidFill>
                  <a:schemeClr val="tx1">
                    <a:tint val="75000"/>
                  </a:schemeClr>
                </a:solidFill>
              </a:defRPr>
            </a:lvl7pPr>
            <a:lvl8pPr marL="3559870" indent="0" algn="ctr">
              <a:buNone/>
              <a:defRPr>
                <a:solidFill>
                  <a:schemeClr val="tx1">
                    <a:tint val="75000"/>
                  </a:schemeClr>
                </a:solidFill>
              </a:defRPr>
            </a:lvl8pPr>
            <a:lvl9pPr marL="4068431"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49964" indent="0">
              <a:buNone/>
              <a:defRPr sz="2800"/>
            </a:lvl2pPr>
            <a:lvl3pPr marL="899919" indent="0">
              <a:buNone/>
              <a:defRPr sz="2400"/>
            </a:lvl3pPr>
            <a:lvl4pPr marL="1349870" indent="0">
              <a:buNone/>
              <a:defRPr sz="2000"/>
            </a:lvl4pPr>
            <a:lvl5pPr marL="1799839" indent="0">
              <a:buNone/>
              <a:defRPr sz="2000"/>
            </a:lvl5pPr>
            <a:lvl6pPr marL="2249791" indent="0">
              <a:buNone/>
              <a:defRPr sz="2000"/>
            </a:lvl6pPr>
            <a:lvl7pPr marL="2699747" indent="0">
              <a:buNone/>
              <a:defRPr sz="2000"/>
            </a:lvl7pPr>
            <a:lvl8pPr marL="3149696" indent="0">
              <a:buNone/>
              <a:defRPr sz="2000"/>
            </a:lvl8pPr>
            <a:lvl9pPr marL="3599663"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49964" indent="0">
              <a:buNone/>
              <a:defRPr sz="1200"/>
            </a:lvl2pPr>
            <a:lvl3pPr marL="899919" indent="0">
              <a:buNone/>
              <a:defRPr sz="1000"/>
            </a:lvl3pPr>
            <a:lvl4pPr marL="1349870" indent="0">
              <a:buNone/>
              <a:defRPr sz="900"/>
            </a:lvl4pPr>
            <a:lvl5pPr marL="1799839" indent="0">
              <a:buNone/>
              <a:defRPr sz="900"/>
            </a:lvl5pPr>
            <a:lvl6pPr marL="2249791" indent="0">
              <a:buNone/>
              <a:defRPr sz="900"/>
            </a:lvl6pPr>
            <a:lvl7pPr marL="2699747" indent="0">
              <a:buNone/>
              <a:defRPr sz="900"/>
            </a:lvl7pPr>
            <a:lvl8pPr marL="3149696" indent="0">
              <a:buNone/>
              <a:defRPr sz="900"/>
            </a:lvl8pPr>
            <a:lvl9pPr marL="3599663"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1BAEEC2-E370-4C53-8DDA-7C407726E263}" type="datetimeFigureOut">
              <a:rPr lang="en-US"/>
              <a:pPr>
                <a:defRPr/>
              </a:pPr>
              <a:t>04/16/2012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17271B15-65A1-44E7-BD82-0DEB507168B8}" type="slidenum">
              <a:rPr lang="en-US"/>
              <a:pPr>
                <a:defRPr/>
              </a:pPr>
              <a:t>‹#›</a:t>
            </a:fld>
            <a:endParaRPr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7"/>
            <a:ext cx="7772400" cy="1362075"/>
          </a:xfrm>
        </p:spPr>
        <p:txBody>
          <a:bodyPr anchor="t"/>
          <a:lstStyle>
            <a:lvl1pPr algn="l">
              <a:defRPr sz="44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722313" y="2906720"/>
            <a:ext cx="7772400" cy="1500188"/>
          </a:xfrm>
        </p:spPr>
        <p:txBody>
          <a:bodyPr anchor="b"/>
          <a:lstStyle>
            <a:lvl1pPr marL="0" indent="0">
              <a:buNone/>
              <a:defRPr sz="2300">
                <a:solidFill>
                  <a:schemeClr val="tx1">
                    <a:tint val="75000"/>
                  </a:schemeClr>
                </a:solidFill>
              </a:defRPr>
            </a:lvl1pPr>
            <a:lvl2pPr marL="508546" indent="0">
              <a:buNone/>
              <a:defRPr sz="2000">
                <a:solidFill>
                  <a:schemeClr val="tx1">
                    <a:tint val="75000"/>
                  </a:schemeClr>
                </a:solidFill>
              </a:defRPr>
            </a:lvl2pPr>
            <a:lvl3pPr marL="1017109" indent="0">
              <a:buNone/>
              <a:defRPr sz="1800">
                <a:solidFill>
                  <a:schemeClr val="tx1">
                    <a:tint val="75000"/>
                  </a:schemeClr>
                </a:solidFill>
              </a:defRPr>
            </a:lvl3pPr>
            <a:lvl4pPr marL="1525665" indent="0">
              <a:buNone/>
              <a:defRPr sz="1500">
                <a:solidFill>
                  <a:schemeClr val="tx1">
                    <a:tint val="75000"/>
                  </a:schemeClr>
                </a:solidFill>
              </a:defRPr>
            </a:lvl4pPr>
            <a:lvl5pPr marL="2034219" indent="0">
              <a:buNone/>
              <a:defRPr sz="1500">
                <a:solidFill>
                  <a:schemeClr val="tx1">
                    <a:tint val="75000"/>
                  </a:schemeClr>
                </a:solidFill>
              </a:defRPr>
            </a:lvl5pPr>
            <a:lvl6pPr marL="2542775" indent="0">
              <a:buNone/>
              <a:defRPr sz="1500">
                <a:solidFill>
                  <a:schemeClr val="tx1">
                    <a:tint val="75000"/>
                  </a:schemeClr>
                </a:solidFill>
              </a:defRPr>
            </a:lvl6pPr>
            <a:lvl7pPr marL="3051317" indent="0">
              <a:buNone/>
              <a:defRPr sz="1500">
                <a:solidFill>
                  <a:schemeClr val="tx1">
                    <a:tint val="75000"/>
                  </a:schemeClr>
                </a:solidFill>
              </a:defRPr>
            </a:lvl7pPr>
            <a:lvl8pPr marL="3559870" indent="0">
              <a:buNone/>
              <a:defRPr sz="1500">
                <a:solidFill>
                  <a:schemeClr val="tx1">
                    <a:tint val="75000"/>
                  </a:schemeClr>
                </a:solidFill>
              </a:defRPr>
            </a:lvl8pPr>
            <a:lvl9pPr marL="4068431" indent="0">
              <a:buNone/>
              <a:defRPr sz="15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457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2"/>
            <a:ext cx="403860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1" y="1535121"/>
            <a:ext cx="4040188" cy="639763"/>
          </a:xfrm>
        </p:spPr>
        <p:txBody>
          <a:bodyPr anchor="b"/>
          <a:lstStyle>
            <a:lvl1pPr marL="0" indent="0">
              <a:buNone/>
              <a:defRPr sz="2700" b="1"/>
            </a:lvl1pPr>
            <a:lvl2pPr marL="508546" indent="0">
              <a:buNone/>
              <a:defRPr sz="2300" b="1"/>
            </a:lvl2pPr>
            <a:lvl3pPr marL="1017109" indent="0">
              <a:buNone/>
              <a:defRPr sz="2000" b="1"/>
            </a:lvl3pPr>
            <a:lvl4pPr marL="1525665" indent="0">
              <a:buNone/>
              <a:defRPr sz="1800" b="1"/>
            </a:lvl4pPr>
            <a:lvl5pPr marL="2034219" indent="0">
              <a:buNone/>
              <a:defRPr sz="1800" b="1"/>
            </a:lvl5pPr>
            <a:lvl6pPr marL="2542775" indent="0">
              <a:buNone/>
              <a:defRPr sz="1800" b="1"/>
            </a:lvl6pPr>
            <a:lvl7pPr marL="3051317" indent="0">
              <a:buNone/>
              <a:defRPr sz="1800" b="1"/>
            </a:lvl7pPr>
            <a:lvl8pPr marL="3559870" indent="0">
              <a:buNone/>
              <a:defRPr sz="1800" b="1"/>
            </a:lvl8pPr>
            <a:lvl9pPr marL="4068431" indent="0">
              <a:buNone/>
              <a:defRPr sz="1800" b="1"/>
            </a:lvl9pPr>
          </a:lstStyle>
          <a:p>
            <a:pPr lvl="0"/>
            <a:r>
              <a:rPr lang="en-US" smtClean="0"/>
              <a:t>Click to edit Master text styles</a:t>
            </a:r>
          </a:p>
        </p:txBody>
      </p:sp>
      <p:sp>
        <p:nvSpPr>
          <p:cNvPr id="4" name="Espace réservé du contenu 3"/>
          <p:cNvSpPr>
            <a:spLocks noGrp="1"/>
          </p:cNvSpPr>
          <p:nvPr>
            <p:ph sz="half" idx="2"/>
          </p:nvPr>
        </p:nvSpPr>
        <p:spPr>
          <a:xfrm>
            <a:off x="457201" y="2174875"/>
            <a:ext cx="4040188"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4645092" y="1535121"/>
            <a:ext cx="4041775" cy="639763"/>
          </a:xfrm>
        </p:spPr>
        <p:txBody>
          <a:bodyPr anchor="b"/>
          <a:lstStyle>
            <a:lvl1pPr marL="0" indent="0">
              <a:buNone/>
              <a:defRPr sz="2700" b="1"/>
            </a:lvl1pPr>
            <a:lvl2pPr marL="508546" indent="0">
              <a:buNone/>
              <a:defRPr sz="2300" b="1"/>
            </a:lvl2pPr>
            <a:lvl3pPr marL="1017109" indent="0">
              <a:buNone/>
              <a:defRPr sz="2000" b="1"/>
            </a:lvl3pPr>
            <a:lvl4pPr marL="1525665" indent="0">
              <a:buNone/>
              <a:defRPr sz="1800" b="1"/>
            </a:lvl4pPr>
            <a:lvl5pPr marL="2034219" indent="0">
              <a:buNone/>
              <a:defRPr sz="1800" b="1"/>
            </a:lvl5pPr>
            <a:lvl6pPr marL="2542775" indent="0">
              <a:buNone/>
              <a:defRPr sz="1800" b="1"/>
            </a:lvl6pPr>
            <a:lvl7pPr marL="3051317" indent="0">
              <a:buNone/>
              <a:defRPr sz="1800" b="1"/>
            </a:lvl7pPr>
            <a:lvl8pPr marL="3559870" indent="0">
              <a:buNone/>
              <a:defRPr sz="1800" b="1"/>
            </a:lvl8pPr>
            <a:lvl9pPr marL="4068431" indent="0">
              <a:buNone/>
              <a:defRPr sz="1800" b="1"/>
            </a:lvl9pPr>
          </a:lstStyle>
          <a:p>
            <a:pPr lvl="0"/>
            <a:r>
              <a:rPr lang="en-US" smtClean="0"/>
              <a:t>Click to edit Master text styles</a:t>
            </a:r>
          </a:p>
        </p:txBody>
      </p:sp>
      <p:sp>
        <p:nvSpPr>
          <p:cNvPr id="6" name="Espace réservé du contenu 5"/>
          <p:cNvSpPr>
            <a:spLocks noGrp="1"/>
          </p:cNvSpPr>
          <p:nvPr>
            <p:ph sz="quarter" idx="4"/>
          </p:nvPr>
        </p:nvSpPr>
        <p:spPr>
          <a:xfrm>
            <a:off x="4645092" y="2174875"/>
            <a:ext cx="4041775"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8" name="Espace réservé du pied de page 4"/>
          <p:cNvSpPr>
            <a:spLocks noGrp="1"/>
          </p:cNvSpPr>
          <p:nvPr>
            <p:ph type="ftr" sz="quarter" idx="11"/>
          </p:nvPr>
        </p:nvSpPr>
        <p:spPr/>
        <p:txBody>
          <a:bodyPr/>
          <a:lstStyle>
            <a:lvl1pPr>
              <a:defRPr/>
            </a:lvl1pPr>
          </a:lstStyle>
          <a:p>
            <a:pPr>
              <a:defRPr/>
            </a:pPr>
            <a:endParaRPr lang="en-US" dirty="0"/>
          </a:p>
        </p:txBody>
      </p:sp>
      <p:sp>
        <p:nvSpPr>
          <p:cNvPr id="9"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4" name="Espace réservé du pied de page 4"/>
          <p:cNvSpPr>
            <a:spLocks noGrp="1"/>
          </p:cNvSpPr>
          <p:nvPr>
            <p:ph type="ftr" sz="quarter" idx="11"/>
          </p:nvPr>
        </p:nvSpPr>
        <p:spPr/>
        <p:txBody>
          <a:bodyPr/>
          <a:lstStyle>
            <a:lvl1pPr>
              <a:defRPr/>
            </a:lvl1pPr>
          </a:lstStyle>
          <a:p>
            <a:pPr>
              <a:defRPr/>
            </a:pPr>
            <a:endParaRPr lang="en-US" dirty="0"/>
          </a:p>
        </p:txBody>
      </p:sp>
      <p:sp>
        <p:nvSpPr>
          <p:cNvPr id="5"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3" name="Espace réservé du pied de page 4"/>
          <p:cNvSpPr>
            <a:spLocks noGrp="1"/>
          </p:cNvSpPr>
          <p:nvPr>
            <p:ph type="ftr" sz="quarter" idx="11"/>
          </p:nvPr>
        </p:nvSpPr>
        <p:spPr/>
        <p:txBody>
          <a:bodyPr/>
          <a:lstStyle>
            <a:lvl1pPr>
              <a:defRPr/>
            </a:lvl1pPr>
          </a:lstStyle>
          <a:p>
            <a:pPr>
              <a:defRPr/>
            </a:pPr>
            <a:endParaRPr lang="en-US" dirty="0"/>
          </a:p>
        </p:txBody>
      </p:sp>
      <p:sp>
        <p:nvSpPr>
          <p:cNvPr id="4"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24" y="273231"/>
            <a:ext cx="3008313" cy="1162051"/>
          </a:xfrm>
        </p:spPr>
        <p:txBody>
          <a:bodyPr anchor="b"/>
          <a:lstStyle>
            <a:lvl1pPr algn="l">
              <a:defRPr sz="2300" b="1"/>
            </a:lvl1pPr>
          </a:lstStyle>
          <a:p>
            <a:r>
              <a:rPr lang="en-US" smtClean="0"/>
              <a:t>Click to edit Master title style</a:t>
            </a:r>
            <a:endParaRPr lang="fr-FR"/>
          </a:p>
        </p:txBody>
      </p:sp>
      <p:sp>
        <p:nvSpPr>
          <p:cNvPr id="3" name="Espace réservé du contenu 2"/>
          <p:cNvSpPr>
            <a:spLocks noGrp="1"/>
          </p:cNvSpPr>
          <p:nvPr>
            <p:ph idx="1"/>
          </p:nvPr>
        </p:nvSpPr>
        <p:spPr>
          <a:xfrm>
            <a:off x="3575051" y="273077"/>
            <a:ext cx="5111750" cy="5853112"/>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457224" y="1435111"/>
            <a:ext cx="3008313" cy="4691064"/>
          </a:xfrm>
        </p:spPr>
        <p:txBody>
          <a:bodyPr/>
          <a:lstStyle>
            <a:lvl1pPr marL="0" indent="0">
              <a:buNone/>
              <a:defRPr sz="1500"/>
            </a:lvl1pPr>
            <a:lvl2pPr marL="508546" indent="0">
              <a:buNone/>
              <a:defRPr sz="1400"/>
            </a:lvl2pPr>
            <a:lvl3pPr marL="1017109" indent="0">
              <a:buNone/>
              <a:defRPr sz="1100"/>
            </a:lvl3pPr>
            <a:lvl4pPr marL="1525665" indent="0">
              <a:buNone/>
              <a:defRPr sz="1000"/>
            </a:lvl4pPr>
            <a:lvl5pPr marL="2034219" indent="0">
              <a:buNone/>
              <a:defRPr sz="1000"/>
            </a:lvl5pPr>
            <a:lvl6pPr marL="2542775" indent="0">
              <a:buNone/>
              <a:defRPr sz="1000"/>
            </a:lvl6pPr>
            <a:lvl7pPr marL="3051317" indent="0">
              <a:buNone/>
              <a:defRPr sz="1000"/>
            </a:lvl7pPr>
            <a:lvl8pPr marL="3559870" indent="0">
              <a:buNone/>
              <a:defRPr sz="1000"/>
            </a:lvl8pPr>
            <a:lvl9pPr marL="4068431"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783"/>
            <a:ext cx="5486400" cy="566739"/>
          </a:xfrm>
        </p:spPr>
        <p:txBody>
          <a:bodyPr anchor="b"/>
          <a:lstStyle>
            <a:lvl1pPr algn="l">
              <a:defRPr sz="23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1792288" y="612776"/>
            <a:ext cx="5486400" cy="4114800"/>
          </a:xfrm>
        </p:spPr>
        <p:txBody>
          <a:bodyPr rtlCol="0">
            <a:normAutofit/>
          </a:bodyPr>
          <a:lstStyle>
            <a:lvl1pPr marL="0" indent="0">
              <a:buNone/>
              <a:defRPr sz="3600"/>
            </a:lvl1pPr>
            <a:lvl2pPr marL="508546" indent="0">
              <a:buNone/>
              <a:defRPr sz="3200"/>
            </a:lvl2pPr>
            <a:lvl3pPr marL="1017109" indent="0">
              <a:buNone/>
              <a:defRPr sz="2700"/>
            </a:lvl3pPr>
            <a:lvl4pPr marL="1525665" indent="0">
              <a:buNone/>
              <a:defRPr sz="2300"/>
            </a:lvl4pPr>
            <a:lvl5pPr marL="2034219" indent="0">
              <a:buNone/>
              <a:defRPr sz="2300"/>
            </a:lvl5pPr>
            <a:lvl6pPr marL="2542775" indent="0">
              <a:buNone/>
              <a:defRPr sz="2300"/>
            </a:lvl6pPr>
            <a:lvl7pPr marL="3051317" indent="0">
              <a:buNone/>
              <a:defRPr sz="2300"/>
            </a:lvl7pPr>
            <a:lvl8pPr marL="3559870" indent="0">
              <a:buNone/>
              <a:defRPr sz="2300"/>
            </a:lvl8pPr>
            <a:lvl9pPr marL="4068431" indent="0">
              <a:buNone/>
              <a:defRPr sz="2300"/>
            </a:lvl9pPr>
          </a:lstStyle>
          <a:p>
            <a:pPr lvl="0"/>
            <a:r>
              <a:rPr lang="en-US" noProof="0" dirty="0" smtClean="0"/>
              <a:t>Click icon to add picture</a:t>
            </a:r>
            <a:endParaRPr lang="fr-FR" noProof="0" dirty="0" smtClean="0"/>
          </a:p>
        </p:txBody>
      </p:sp>
      <p:sp>
        <p:nvSpPr>
          <p:cNvPr id="4" name="Espace réservé du texte 3"/>
          <p:cNvSpPr>
            <a:spLocks noGrp="1"/>
          </p:cNvSpPr>
          <p:nvPr>
            <p:ph type="body" sz="half" idx="2"/>
          </p:nvPr>
        </p:nvSpPr>
        <p:spPr>
          <a:xfrm>
            <a:off x="1792288" y="5367360"/>
            <a:ext cx="5486400" cy="804863"/>
          </a:xfrm>
        </p:spPr>
        <p:txBody>
          <a:bodyPr/>
          <a:lstStyle>
            <a:lvl1pPr marL="0" indent="0">
              <a:buNone/>
              <a:defRPr sz="1500"/>
            </a:lvl1pPr>
            <a:lvl2pPr marL="508546" indent="0">
              <a:buNone/>
              <a:defRPr sz="1400"/>
            </a:lvl2pPr>
            <a:lvl3pPr marL="1017109" indent="0">
              <a:buNone/>
              <a:defRPr sz="1100"/>
            </a:lvl3pPr>
            <a:lvl4pPr marL="1525665" indent="0">
              <a:buNone/>
              <a:defRPr sz="1000"/>
            </a:lvl4pPr>
            <a:lvl5pPr marL="2034219" indent="0">
              <a:buNone/>
              <a:defRPr sz="1000"/>
            </a:lvl5pPr>
            <a:lvl6pPr marL="2542775" indent="0">
              <a:buNone/>
              <a:defRPr sz="1000"/>
            </a:lvl6pPr>
            <a:lvl7pPr marL="3051317" indent="0">
              <a:buNone/>
              <a:defRPr sz="1000"/>
            </a:lvl7pPr>
            <a:lvl8pPr marL="3559870" indent="0">
              <a:buNone/>
              <a:defRPr sz="1000"/>
            </a:lvl8pPr>
            <a:lvl9pPr marL="4068431" indent="0">
              <a:buNone/>
              <a:defRPr sz="10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6" name="Espace réservé du pied de page 4"/>
          <p:cNvSpPr>
            <a:spLocks noGrp="1"/>
          </p:cNvSpPr>
          <p:nvPr>
            <p:ph type="ftr" sz="quarter" idx="11"/>
          </p:nvPr>
        </p:nvSpPr>
        <p:spPr/>
        <p:txBody>
          <a:bodyPr/>
          <a:lstStyle>
            <a:lvl1pPr>
              <a:defRPr/>
            </a:lvl1pPr>
          </a:lstStyle>
          <a:p>
            <a:pPr>
              <a:defRPr/>
            </a:pPr>
            <a:endParaRPr lang="en-US" dirty="0"/>
          </a:p>
        </p:txBody>
      </p:sp>
      <p:sp>
        <p:nvSpPr>
          <p:cNvPr id="7"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816"/>
            <a:ext cx="20574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457200" y="274816"/>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11"/>
          </p:nvPr>
        </p:nvSpPr>
        <p:spPr/>
        <p:txBody>
          <a:bodyPr/>
          <a:lstStyle>
            <a:lvl1pPr>
              <a:defRPr/>
            </a:lvl1pPr>
          </a:lstStyle>
          <a:p>
            <a:pPr>
              <a:defRPr/>
            </a:pPr>
            <a:endParaRPr lang="en-US" dirty="0"/>
          </a:p>
        </p:txBody>
      </p:sp>
      <p:sp>
        <p:nvSpPr>
          <p:cNvPr id="6" name="Espace réservé du numéro de diapositive 5"/>
          <p:cNvSpPr>
            <a:spLocks noGrp="1"/>
          </p:cNvSpPr>
          <p:nvPr>
            <p:ph type="sldNum" sz="quarter" idx="12"/>
          </p:nvPr>
        </p:nvSpPr>
        <p:spPr/>
        <p:txBody>
          <a:bodyPr/>
          <a:lstStyle>
            <a:lvl1pPr>
              <a:defRPr/>
            </a:lvl1pPr>
          </a:lstStyle>
          <a:p>
            <a:pPr>
              <a:defRPr/>
            </a:pPr>
            <a:fld id="{79D35828-F44B-4EA6-95C6-7F1FA3D97B6E}" type="slidenum">
              <a:rPr lang="en-US" smtClean="0"/>
              <a:pPr>
                <a:defRPr/>
              </a:pPr>
              <a:t>‹#›</a:t>
            </a:fld>
            <a:endParaRPr lang="en-US" dirty="0"/>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jpe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1.jpe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7.xml"/><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20.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8.xml"/><Relationship Id="rId13" Type="http://schemas.openxmlformats.org/officeDocument/2006/relationships/image" Target="../media/image1.jpeg"/><Relationship Id="rId3" Type="http://schemas.openxmlformats.org/officeDocument/2006/relationships/slideLayout" Target="../slideLayouts/slideLayout223.xml"/><Relationship Id="rId7" Type="http://schemas.openxmlformats.org/officeDocument/2006/relationships/slideLayout" Target="../slideLayouts/slideLayout227.xml"/><Relationship Id="rId12" Type="http://schemas.openxmlformats.org/officeDocument/2006/relationships/theme" Target="../theme/theme21.xml"/><Relationship Id="rId2" Type="http://schemas.openxmlformats.org/officeDocument/2006/relationships/slideLayout" Target="../slideLayouts/slideLayout222.xml"/><Relationship Id="rId1" Type="http://schemas.openxmlformats.org/officeDocument/2006/relationships/slideLayout" Target="../slideLayouts/slideLayout221.xml"/><Relationship Id="rId6" Type="http://schemas.openxmlformats.org/officeDocument/2006/relationships/slideLayout" Target="../slideLayouts/slideLayout226.xml"/><Relationship Id="rId11" Type="http://schemas.openxmlformats.org/officeDocument/2006/relationships/slideLayout" Target="../slideLayouts/slideLayout231.xml"/><Relationship Id="rId5" Type="http://schemas.openxmlformats.org/officeDocument/2006/relationships/slideLayout" Target="../slideLayouts/slideLayout225.xml"/><Relationship Id="rId10" Type="http://schemas.openxmlformats.org/officeDocument/2006/relationships/slideLayout" Target="../slideLayouts/slideLayout230.xml"/><Relationship Id="rId4" Type="http://schemas.openxmlformats.org/officeDocument/2006/relationships/slideLayout" Target="../slideLayouts/slideLayout224.xml"/><Relationship Id="rId9" Type="http://schemas.openxmlformats.org/officeDocument/2006/relationships/slideLayout" Target="../slideLayouts/slideLayout22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9.xml"/><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theme" Target="../theme/theme22.xml"/><Relationship Id="rId2" Type="http://schemas.openxmlformats.org/officeDocument/2006/relationships/slideLayout" Target="../slideLayouts/slideLayout233.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0" Type="http://schemas.openxmlformats.org/officeDocument/2006/relationships/slideLayout" Target="../slideLayouts/slideLayout241.xml"/><Relationship Id="rId4" Type="http://schemas.openxmlformats.org/officeDocument/2006/relationships/slideLayout" Target="../slideLayouts/slideLayout235.xml"/><Relationship Id="rId9" Type="http://schemas.openxmlformats.org/officeDocument/2006/relationships/slideLayout" Target="../slideLayouts/slideLayout240.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0.xml"/><Relationship Id="rId3" Type="http://schemas.openxmlformats.org/officeDocument/2006/relationships/slideLayout" Target="../slideLayouts/slideLayout245.xml"/><Relationship Id="rId7" Type="http://schemas.openxmlformats.org/officeDocument/2006/relationships/slideLayout" Target="../slideLayouts/slideLayout249.xml"/><Relationship Id="rId12" Type="http://schemas.openxmlformats.org/officeDocument/2006/relationships/theme" Target="../theme/theme23.xml"/><Relationship Id="rId2" Type="http://schemas.openxmlformats.org/officeDocument/2006/relationships/slideLayout" Target="../slideLayouts/slideLayout244.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5" Type="http://schemas.openxmlformats.org/officeDocument/2006/relationships/slideLayout" Target="../slideLayouts/slideLayout247.xml"/><Relationship Id="rId10" Type="http://schemas.openxmlformats.org/officeDocument/2006/relationships/slideLayout" Target="../slideLayouts/slideLayout252.xml"/><Relationship Id="rId4" Type="http://schemas.openxmlformats.org/officeDocument/2006/relationships/slideLayout" Target="../slideLayouts/slideLayout246.xml"/><Relationship Id="rId9" Type="http://schemas.openxmlformats.org/officeDocument/2006/relationships/slideLayout" Target="../slideLayouts/slideLayout251.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1.xml"/><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theme" Target="../theme/theme24.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2.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theme" Target="../theme/theme25.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3.xml"/><Relationship Id="rId3" Type="http://schemas.openxmlformats.org/officeDocument/2006/relationships/slideLayout" Target="../slideLayouts/slideLayout278.xml"/><Relationship Id="rId7" Type="http://schemas.openxmlformats.org/officeDocument/2006/relationships/slideLayout" Target="../slideLayouts/slideLayout282.xml"/><Relationship Id="rId12" Type="http://schemas.openxmlformats.org/officeDocument/2006/relationships/theme" Target="../theme/theme26.xml"/><Relationship Id="rId2" Type="http://schemas.openxmlformats.org/officeDocument/2006/relationships/slideLayout" Target="../slideLayouts/slideLayout277.xml"/><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0" Type="http://schemas.openxmlformats.org/officeDocument/2006/relationships/slideLayout" Target="../slideLayouts/slideLayout285.xml"/><Relationship Id="rId4" Type="http://schemas.openxmlformats.org/officeDocument/2006/relationships/slideLayout" Target="../slideLayouts/slideLayout279.xml"/><Relationship Id="rId9" Type="http://schemas.openxmlformats.org/officeDocument/2006/relationships/slideLayout" Target="../slideLayouts/slideLayout284.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4.xml"/><Relationship Id="rId3" Type="http://schemas.openxmlformats.org/officeDocument/2006/relationships/slideLayout" Target="../slideLayouts/slideLayout289.xml"/><Relationship Id="rId7" Type="http://schemas.openxmlformats.org/officeDocument/2006/relationships/slideLayout" Target="../slideLayouts/slideLayout293.xml"/><Relationship Id="rId12" Type="http://schemas.openxmlformats.org/officeDocument/2006/relationships/theme" Target="../theme/theme27.xml"/><Relationship Id="rId2" Type="http://schemas.openxmlformats.org/officeDocument/2006/relationships/slideLayout" Target="../slideLayouts/slideLayout288.xml"/><Relationship Id="rId1" Type="http://schemas.openxmlformats.org/officeDocument/2006/relationships/slideLayout" Target="../slideLayouts/slideLayout287.xml"/><Relationship Id="rId6" Type="http://schemas.openxmlformats.org/officeDocument/2006/relationships/slideLayout" Target="../slideLayouts/slideLayout292.xml"/><Relationship Id="rId11" Type="http://schemas.openxmlformats.org/officeDocument/2006/relationships/slideLayout" Target="../slideLayouts/slideLayout297.xml"/><Relationship Id="rId5" Type="http://schemas.openxmlformats.org/officeDocument/2006/relationships/slideLayout" Target="../slideLayouts/slideLayout291.xml"/><Relationship Id="rId10" Type="http://schemas.openxmlformats.org/officeDocument/2006/relationships/slideLayout" Target="../slideLayouts/slideLayout296.xml"/><Relationship Id="rId4" Type="http://schemas.openxmlformats.org/officeDocument/2006/relationships/slideLayout" Target="../slideLayouts/slideLayout290.xml"/><Relationship Id="rId9" Type="http://schemas.openxmlformats.org/officeDocument/2006/relationships/slideLayout" Target="../slideLayouts/slideLayout295.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05.xml"/><Relationship Id="rId3" Type="http://schemas.openxmlformats.org/officeDocument/2006/relationships/slideLayout" Target="../slideLayouts/slideLayout300.xml"/><Relationship Id="rId7" Type="http://schemas.openxmlformats.org/officeDocument/2006/relationships/slideLayout" Target="../slideLayouts/slideLayout304.xml"/><Relationship Id="rId12" Type="http://schemas.openxmlformats.org/officeDocument/2006/relationships/theme" Target="../theme/theme28.xml"/><Relationship Id="rId2" Type="http://schemas.openxmlformats.org/officeDocument/2006/relationships/slideLayout" Target="../slideLayouts/slideLayout299.xml"/><Relationship Id="rId1" Type="http://schemas.openxmlformats.org/officeDocument/2006/relationships/slideLayout" Target="../slideLayouts/slideLayout298.xml"/><Relationship Id="rId6" Type="http://schemas.openxmlformats.org/officeDocument/2006/relationships/slideLayout" Target="../slideLayouts/slideLayout303.xml"/><Relationship Id="rId11" Type="http://schemas.openxmlformats.org/officeDocument/2006/relationships/slideLayout" Target="../slideLayouts/slideLayout308.xml"/><Relationship Id="rId5" Type="http://schemas.openxmlformats.org/officeDocument/2006/relationships/slideLayout" Target="../slideLayouts/slideLayout302.xml"/><Relationship Id="rId10" Type="http://schemas.openxmlformats.org/officeDocument/2006/relationships/slideLayout" Target="../slideLayouts/slideLayout307.xml"/><Relationship Id="rId4" Type="http://schemas.openxmlformats.org/officeDocument/2006/relationships/slideLayout" Target="../slideLayouts/slideLayout301.xml"/><Relationship Id="rId9" Type="http://schemas.openxmlformats.org/officeDocument/2006/relationships/slideLayout" Target="../slideLayouts/slideLayout306.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16.xml"/><Relationship Id="rId3" Type="http://schemas.openxmlformats.org/officeDocument/2006/relationships/slideLayout" Target="../slideLayouts/slideLayout311.xml"/><Relationship Id="rId7" Type="http://schemas.openxmlformats.org/officeDocument/2006/relationships/slideLayout" Target="../slideLayouts/slideLayout315.xml"/><Relationship Id="rId12" Type="http://schemas.openxmlformats.org/officeDocument/2006/relationships/theme" Target="../theme/theme29.xml"/><Relationship Id="rId2" Type="http://schemas.openxmlformats.org/officeDocument/2006/relationships/slideLayout" Target="../slideLayouts/slideLayout310.xml"/><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5" Type="http://schemas.openxmlformats.org/officeDocument/2006/relationships/slideLayout" Target="../slideLayouts/slideLayout313.xml"/><Relationship Id="rId10" Type="http://schemas.openxmlformats.org/officeDocument/2006/relationships/slideLayout" Target="../slideLayouts/slideLayout318.xml"/><Relationship Id="rId4" Type="http://schemas.openxmlformats.org/officeDocument/2006/relationships/slideLayout" Target="../slideLayouts/slideLayout312.xml"/><Relationship Id="rId9" Type="http://schemas.openxmlformats.org/officeDocument/2006/relationships/slideLayout" Target="../slideLayouts/slideLayout3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89975" tIns="44999" rIns="89975" bIns="44999" numCol="1" anchor="ctr" anchorCtr="0" compatLnSpc="1">
            <a:prstTxWarp prst="textNoShape">
              <a:avLst/>
            </a:prstTxWarp>
          </a:bodyPr>
          <a:lstStyle/>
          <a:p>
            <a:pPr lvl="0"/>
            <a:r>
              <a:rPr lang="en-US" smtClean="0"/>
              <a:t>Click to edit Master title style</a:t>
            </a:r>
          </a:p>
        </p:txBody>
      </p:sp>
      <p:sp>
        <p:nvSpPr>
          <p:cNvPr id="7171" name="Text Placeholder 2"/>
          <p:cNvSpPr>
            <a:spLocks noGrp="1"/>
          </p:cNvSpPr>
          <p:nvPr>
            <p:ph type="body" idx="1"/>
          </p:nvPr>
        </p:nvSpPr>
        <p:spPr bwMode="auto">
          <a:xfrm>
            <a:off x="457200" y="1600202"/>
            <a:ext cx="8229600" cy="4525963"/>
          </a:xfrm>
          <a:prstGeom prst="rect">
            <a:avLst/>
          </a:prstGeom>
          <a:noFill/>
          <a:ln w="9525">
            <a:noFill/>
            <a:miter lim="800000"/>
            <a:headEnd/>
            <a:tailEnd/>
          </a:ln>
        </p:spPr>
        <p:txBody>
          <a:bodyPr vert="horz" wrap="square" lIns="89975" tIns="44999" rIns="89975" bIns="44999"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525"/>
            <a:ext cx="2133600" cy="365125"/>
          </a:xfrm>
          <a:prstGeom prst="rect">
            <a:avLst/>
          </a:prstGeom>
        </p:spPr>
        <p:txBody>
          <a:bodyPr vert="horz" lIns="89975" tIns="44999" rIns="89975" bIns="44999" rtlCol="0" anchor="ctr"/>
          <a:lstStyle>
            <a:lvl1pPr algn="l" fontAlgn="auto">
              <a:spcBef>
                <a:spcPts val="0"/>
              </a:spcBef>
              <a:spcAft>
                <a:spcPts val="0"/>
              </a:spcAft>
              <a:defRPr sz="1200">
                <a:solidFill>
                  <a:schemeClr val="tx1">
                    <a:tint val="75000"/>
                  </a:schemeClr>
                </a:solidFill>
                <a:latin typeface="+mn-lt"/>
              </a:defRPr>
            </a:lvl1pPr>
          </a:lstStyle>
          <a:p>
            <a:pPr>
              <a:defRPr/>
            </a:pPr>
            <a:fld id="{3648B4F4-F6B7-4BF4-8271-4DF03298591C}" type="datetimeFigureOut">
              <a:rPr lang="en-US"/>
              <a:pPr>
                <a:defRPr/>
              </a:pPr>
              <a:t>04/16/2012</a:t>
            </a:fld>
            <a:endParaRPr lang="en-US" dirty="0"/>
          </a:p>
        </p:txBody>
      </p:sp>
      <p:sp>
        <p:nvSpPr>
          <p:cNvPr id="5" name="Footer Placeholder 4"/>
          <p:cNvSpPr>
            <a:spLocks noGrp="1"/>
          </p:cNvSpPr>
          <p:nvPr>
            <p:ph type="ftr" sz="quarter" idx="3"/>
          </p:nvPr>
        </p:nvSpPr>
        <p:spPr>
          <a:xfrm>
            <a:off x="3124200" y="6356525"/>
            <a:ext cx="2895600" cy="365125"/>
          </a:xfrm>
          <a:prstGeom prst="rect">
            <a:avLst/>
          </a:prstGeom>
        </p:spPr>
        <p:txBody>
          <a:bodyPr vert="horz" lIns="89975" tIns="44999" rIns="89975" bIns="44999"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525"/>
            <a:ext cx="2133600" cy="365125"/>
          </a:xfrm>
          <a:prstGeom prst="rect">
            <a:avLst/>
          </a:prstGeom>
        </p:spPr>
        <p:txBody>
          <a:bodyPr vert="horz" lIns="89975" tIns="44999" rIns="89975" bIns="44999" rtlCol="0" anchor="ctr"/>
          <a:lstStyle>
            <a:lvl1pPr algn="r" fontAlgn="auto">
              <a:spcBef>
                <a:spcPts val="0"/>
              </a:spcBef>
              <a:spcAft>
                <a:spcPts val="0"/>
              </a:spcAft>
              <a:defRPr sz="1200">
                <a:solidFill>
                  <a:schemeClr val="tx1">
                    <a:tint val="75000"/>
                  </a:schemeClr>
                </a:solidFill>
                <a:latin typeface="+mn-lt"/>
              </a:defRPr>
            </a:lvl1pPr>
          </a:lstStyle>
          <a:p>
            <a:pPr>
              <a:defRPr/>
            </a:pPr>
            <a:fld id="{79D35828-F44B-4EA6-95C6-7F1FA3D97B6E}"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49964" algn="ctr" rtl="0" fontAlgn="base">
        <a:spcBef>
          <a:spcPct val="0"/>
        </a:spcBef>
        <a:spcAft>
          <a:spcPct val="0"/>
        </a:spcAft>
        <a:defRPr sz="4400">
          <a:solidFill>
            <a:schemeClr val="tx1"/>
          </a:solidFill>
          <a:latin typeface="Calibri" pitchFamily="34" charset="0"/>
        </a:defRPr>
      </a:lvl6pPr>
      <a:lvl7pPr marL="899919" algn="ctr" rtl="0" fontAlgn="base">
        <a:spcBef>
          <a:spcPct val="0"/>
        </a:spcBef>
        <a:spcAft>
          <a:spcPct val="0"/>
        </a:spcAft>
        <a:defRPr sz="4400">
          <a:solidFill>
            <a:schemeClr val="tx1"/>
          </a:solidFill>
          <a:latin typeface="Calibri" pitchFamily="34" charset="0"/>
        </a:defRPr>
      </a:lvl7pPr>
      <a:lvl8pPr marL="1349870" algn="ctr" rtl="0" fontAlgn="base">
        <a:spcBef>
          <a:spcPct val="0"/>
        </a:spcBef>
        <a:spcAft>
          <a:spcPct val="0"/>
        </a:spcAft>
        <a:defRPr sz="4400">
          <a:solidFill>
            <a:schemeClr val="tx1"/>
          </a:solidFill>
          <a:latin typeface="Calibri" pitchFamily="34" charset="0"/>
        </a:defRPr>
      </a:lvl8pPr>
      <a:lvl9pPr marL="1799839" algn="ctr" rtl="0" fontAlgn="base">
        <a:spcBef>
          <a:spcPct val="0"/>
        </a:spcBef>
        <a:spcAft>
          <a:spcPct val="0"/>
        </a:spcAft>
        <a:defRPr sz="4400">
          <a:solidFill>
            <a:schemeClr val="tx1"/>
          </a:solidFill>
          <a:latin typeface="Calibri" pitchFamily="34" charset="0"/>
        </a:defRPr>
      </a:lvl9pPr>
    </p:titleStyle>
    <p:bodyStyle>
      <a:lvl1pPr marL="337470" indent="-33747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31136" indent="-28121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24896" indent="-22500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74829" indent="-22500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24823" indent="-22500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474764" indent="-225003" algn="l" defTabSz="89991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24722" indent="-225003" algn="l" defTabSz="89991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374682" indent="-225003" algn="l" defTabSz="89991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24640" indent="-225003" algn="l" defTabSz="89991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899919" rtl="0" eaLnBrk="1" latinLnBrk="0" hangingPunct="1">
        <a:defRPr sz="1800" kern="1200">
          <a:solidFill>
            <a:schemeClr val="tx1"/>
          </a:solidFill>
          <a:latin typeface="+mn-lt"/>
          <a:ea typeface="+mn-ea"/>
          <a:cs typeface="+mn-cs"/>
        </a:defRPr>
      </a:lvl1pPr>
      <a:lvl2pPr marL="449964" algn="l" defTabSz="899919" rtl="0" eaLnBrk="1" latinLnBrk="0" hangingPunct="1">
        <a:defRPr sz="1800" kern="1200">
          <a:solidFill>
            <a:schemeClr val="tx1"/>
          </a:solidFill>
          <a:latin typeface="+mn-lt"/>
          <a:ea typeface="+mn-ea"/>
          <a:cs typeface="+mn-cs"/>
        </a:defRPr>
      </a:lvl2pPr>
      <a:lvl3pPr marL="899919" algn="l" defTabSz="899919" rtl="0" eaLnBrk="1" latinLnBrk="0" hangingPunct="1">
        <a:defRPr sz="1800" kern="1200">
          <a:solidFill>
            <a:schemeClr val="tx1"/>
          </a:solidFill>
          <a:latin typeface="+mn-lt"/>
          <a:ea typeface="+mn-ea"/>
          <a:cs typeface="+mn-cs"/>
        </a:defRPr>
      </a:lvl3pPr>
      <a:lvl4pPr marL="1349870" algn="l" defTabSz="899919" rtl="0" eaLnBrk="1" latinLnBrk="0" hangingPunct="1">
        <a:defRPr sz="1800" kern="1200">
          <a:solidFill>
            <a:schemeClr val="tx1"/>
          </a:solidFill>
          <a:latin typeface="+mn-lt"/>
          <a:ea typeface="+mn-ea"/>
          <a:cs typeface="+mn-cs"/>
        </a:defRPr>
      </a:lvl4pPr>
      <a:lvl5pPr marL="1799839" algn="l" defTabSz="899919" rtl="0" eaLnBrk="1" latinLnBrk="0" hangingPunct="1">
        <a:defRPr sz="1800" kern="1200">
          <a:solidFill>
            <a:schemeClr val="tx1"/>
          </a:solidFill>
          <a:latin typeface="+mn-lt"/>
          <a:ea typeface="+mn-ea"/>
          <a:cs typeface="+mn-cs"/>
        </a:defRPr>
      </a:lvl5pPr>
      <a:lvl6pPr marL="2249791" algn="l" defTabSz="899919" rtl="0" eaLnBrk="1" latinLnBrk="0" hangingPunct="1">
        <a:defRPr sz="1800" kern="1200">
          <a:solidFill>
            <a:schemeClr val="tx1"/>
          </a:solidFill>
          <a:latin typeface="+mn-lt"/>
          <a:ea typeface="+mn-ea"/>
          <a:cs typeface="+mn-cs"/>
        </a:defRPr>
      </a:lvl6pPr>
      <a:lvl7pPr marL="2699747" algn="l" defTabSz="899919" rtl="0" eaLnBrk="1" latinLnBrk="0" hangingPunct="1">
        <a:defRPr sz="1800" kern="1200">
          <a:solidFill>
            <a:schemeClr val="tx1"/>
          </a:solidFill>
          <a:latin typeface="+mn-lt"/>
          <a:ea typeface="+mn-ea"/>
          <a:cs typeface="+mn-cs"/>
        </a:defRPr>
      </a:lvl7pPr>
      <a:lvl8pPr marL="3149696" algn="l" defTabSz="899919" rtl="0" eaLnBrk="1" latinLnBrk="0" hangingPunct="1">
        <a:defRPr sz="1800" kern="1200">
          <a:solidFill>
            <a:schemeClr val="tx1"/>
          </a:solidFill>
          <a:latin typeface="+mn-lt"/>
          <a:ea typeface="+mn-ea"/>
          <a:cs typeface="+mn-cs"/>
        </a:defRPr>
      </a:lvl8pPr>
      <a:lvl9pPr marL="3599663" algn="l" defTabSz="899919"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5168"/>
            <a:ext cx="8229600" cy="1143000"/>
          </a:xfrm>
          <a:prstGeom prst="rect">
            <a:avLst/>
          </a:prstGeom>
          <a:noFill/>
          <a:ln w="9525">
            <a:noFill/>
            <a:miter lim="800000"/>
            <a:headEnd/>
            <a:tailEnd/>
          </a:ln>
        </p:spPr>
        <p:txBody>
          <a:bodyPr vert="horz" wrap="square" lIns="101647" tIns="50821" rIns="101647" bIns="50821" numCol="1" anchor="ctr" anchorCtr="0" compatLnSpc="1">
            <a:prstTxWarp prst="textNoShape">
              <a:avLst/>
            </a:prstTxWarp>
          </a:bodyPr>
          <a:lstStyle/>
          <a:p>
            <a:pPr lvl="0"/>
            <a:r>
              <a:rPr lang="fr-FR" smtClean="0"/>
              <a:t>Cliquez pour modifier le style du titre</a:t>
            </a:r>
            <a:endParaRPr lang="en-US" smtClean="0"/>
          </a:p>
        </p:txBody>
      </p:sp>
      <p:sp>
        <p:nvSpPr>
          <p:cNvPr id="1027" name="Espace réservé du texte 2"/>
          <p:cNvSpPr>
            <a:spLocks noGrp="1"/>
          </p:cNvSpPr>
          <p:nvPr>
            <p:ph type="body" idx="1"/>
          </p:nvPr>
        </p:nvSpPr>
        <p:spPr bwMode="auto">
          <a:xfrm>
            <a:off x="457200" y="1600215"/>
            <a:ext cx="8229600" cy="4525433"/>
          </a:xfrm>
          <a:prstGeom prst="rect">
            <a:avLst/>
          </a:prstGeom>
          <a:noFill/>
          <a:ln w="9525">
            <a:noFill/>
            <a:miter lim="800000"/>
            <a:headEnd/>
            <a:tailEnd/>
          </a:ln>
        </p:spPr>
        <p:txBody>
          <a:bodyPr vert="horz" wrap="square" lIns="101647" tIns="50821" rIns="101647" bIns="50821"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4" name="Espace réservé de la date 3"/>
          <p:cNvSpPr>
            <a:spLocks noGrp="1"/>
          </p:cNvSpPr>
          <p:nvPr>
            <p:ph type="dt" sz="half" idx="2"/>
          </p:nvPr>
        </p:nvSpPr>
        <p:spPr>
          <a:xfrm>
            <a:off x="457200" y="6356552"/>
            <a:ext cx="2133600" cy="366183"/>
          </a:xfrm>
          <a:prstGeom prst="rect">
            <a:avLst/>
          </a:prstGeom>
        </p:spPr>
        <p:txBody>
          <a:bodyPr vert="horz" lIns="101647" tIns="50821" rIns="101647" bIns="50821" rtlCol="0" anchor="ctr"/>
          <a:lstStyle>
            <a:lvl1pPr algn="l" fontAlgn="auto">
              <a:spcBef>
                <a:spcPts val="0"/>
              </a:spcBef>
              <a:spcAft>
                <a:spcPts val="0"/>
              </a:spcAft>
              <a:defRPr sz="1400" smtClean="0">
                <a:solidFill>
                  <a:schemeClr val="tx1">
                    <a:tint val="75000"/>
                  </a:schemeClr>
                </a:solidFill>
                <a:latin typeface="+mn-lt"/>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3"/>
          </p:nvPr>
        </p:nvSpPr>
        <p:spPr>
          <a:xfrm>
            <a:off x="3124200" y="6356552"/>
            <a:ext cx="2895600" cy="366183"/>
          </a:xfrm>
          <a:prstGeom prst="rect">
            <a:avLst/>
          </a:prstGeom>
        </p:spPr>
        <p:txBody>
          <a:bodyPr vert="horz" lIns="101647" tIns="50821" rIns="101647" bIns="50821" rtlCol="0" anchor="ctr"/>
          <a:lstStyle>
            <a:lvl1pPr algn="ctr" fontAlgn="auto">
              <a:spcBef>
                <a:spcPts val="0"/>
              </a:spcBef>
              <a:spcAft>
                <a:spcPts val="0"/>
              </a:spcAft>
              <a:defRPr sz="1400" smtClean="0">
                <a:solidFill>
                  <a:schemeClr val="tx1">
                    <a:tint val="75000"/>
                  </a:schemeClr>
                </a:solidFill>
                <a:latin typeface="+mn-lt"/>
              </a:defRPr>
            </a:lvl1pPr>
          </a:lstStyle>
          <a:p>
            <a:pPr>
              <a:defRPr/>
            </a:pPr>
            <a:endParaRPr lang="en-US" dirty="0"/>
          </a:p>
        </p:txBody>
      </p:sp>
      <p:sp>
        <p:nvSpPr>
          <p:cNvPr id="6" name="Espace réservé du numéro de diapositive 5"/>
          <p:cNvSpPr>
            <a:spLocks noGrp="1"/>
          </p:cNvSpPr>
          <p:nvPr>
            <p:ph type="sldNum" sz="quarter" idx="4"/>
          </p:nvPr>
        </p:nvSpPr>
        <p:spPr>
          <a:xfrm>
            <a:off x="6553200" y="6356552"/>
            <a:ext cx="2133600" cy="366183"/>
          </a:xfrm>
          <a:prstGeom prst="rect">
            <a:avLst/>
          </a:prstGeom>
        </p:spPr>
        <p:txBody>
          <a:bodyPr vert="horz" lIns="101647" tIns="50821" rIns="101647" bIns="50821" rtlCol="0" anchor="ctr"/>
          <a:lstStyle>
            <a:lvl1pPr algn="r" fontAlgn="auto">
              <a:spcBef>
                <a:spcPts val="0"/>
              </a:spcBef>
              <a:spcAft>
                <a:spcPts val="0"/>
              </a:spcAft>
              <a:defRPr sz="1400" smtClean="0">
                <a:solidFill>
                  <a:schemeClr val="tx1">
                    <a:tint val="75000"/>
                  </a:schemeClr>
                </a:solidFill>
                <a:latin typeface="+mn-lt"/>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08546" algn="ctr" rtl="0" eaLnBrk="1" fontAlgn="base" hangingPunct="1">
        <a:spcBef>
          <a:spcPct val="0"/>
        </a:spcBef>
        <a:spcAft>
          <a:spcPct val="0"/>
        </a:spcAft>
        <a:defRPr sz="5100">
          <a:solidFill>
            <a:schemeClr val="tx1"/>
          </a:solidFill>
          <a:latin typeface="Calibri" pitchFamily="34" charset="0"/>
        </a:defRPr>
      </a:lvl6pPr>
      <a:lvl7pPr marL="1017109" algn="ctr" rtl="0" eaLnBrk="1" fontAlgn="base" hangingPunct="1">
        <a:spcBef>
          <a:spcPct val="0"/>
        </a:spcBef>
        <a:spcAft>
          <a:spcPct val="0"/>
        </a:spcAft>
        <a:defRPr sz="5100">
          <a:solidFill>
            <a:schemeClr val="tx1"/>
          </a:solidFill>
          <a:latin typeface="Calibri" pitchFamily="34" charset="0"/>
        </a:defRPr>
      </a:lvl7pPr>
      <a:lvl8pPr marL="1525665" algn="ctr" rtl="0" eaLnBrk="1" fontAlgn="base" hangingPunct="1">
        <a:spcBef>
          <a:spcPct val="0"/>
        </a:spcBef>
        <a:spcAft>
          <a:spcPct val="0"/>
        </a:spcAft>
        <a:defRPr sz="5100">
          <a:solidFill>
            <a:schemeClr val="tx1"/>
          </a:solidFill>
          <a:latin typeface="Calibri" pitchFamily="34" charset="0"/>
        </a:defRPr>
      </a:lvl8pPr>
      <a:lvl9pPr marL="2034219" algn="ctr" rtl="0" eaLnBrk="1" fontAlgn="base" hangingPunct="1">
        <a:spcBef>
          <a:spcPct val="0"/>
        </a:spcBef>
        <a:spcAft>
          <a:spcPct val="0"/>
        </a:spcAft>
        <a:defRPr sz="5100">
          <a:solidFill>
            <a:schemeClr val="tx1"/>
          </a:solidFill>
          <a:latin typeface="Calibri" pitchFamily="34" charset="0"/>
        </a:defRPr>
      </a:lvl9pPr>
    </p:titleStyle>
    <p:bodyStyle>
      <a:lvl1pPr marL="381417" indent="-381417"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6390" indent="-317868"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1381" indent="-254276"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79923" indent="-254276"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88494" indent="-254276"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797047" indent="-254276" algn="l" defTabSz="1017109"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05611" indent="-254276" algn="l" defTabSz="1017109"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14154" indent="-254276" algn="l" defTabSz="1017109"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22703" indent="-254276" algn="l" defTabSz="1017109"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17109" rtl="0" eaLnBrk="1" latinLnBrk="0" hangingPunct="1">
        <a:defRPr sz="2000" kern="1200">
          <a:solidFill>
            <a:schemeClr val="tx1"/>
          </a:solidFill>
          <a:latin typeface="+mn-lt"/>
          <a:ea typeface="+mn-ea"/>
          <a:cs typeface="+mn-cs"/>
        </a:defRPr>
      </a:lvl1pPr>
      <a:lvl2pPr marL="508546" algn="l" defTabSz="1017109" rtl="0" eaLnBrk="1" latinLnBrk="0" hangingPunct="1">
        <a:defRPr sz="2000" kern="1200">
          <a:solidFill>
            <a:schemeClr val="tx1"/>
          </a:solidFill>
          <a:latin typeface="+mn-lt"/>
          <a:ea typeface="+mn-ea"/>
          <a:cs typeface="+mn-cs"/>
        </a:defRPr>
      </a:lvl2pPr>
      <a:lvl3pPr marL="1017109" algn="l" defTabSz="1017109" rtl="0" eaLnBrk="1" latinLnBrk="0" hangingPunct="1">
        <a:defRPr sz="2000" kern="1200">
          <a:solidFill>
            <a:schemeClr val="tx1"/>
          </a:solidFill>
          <a:latin typeface="+mn-lt"/>
          <a:ea typeface="+mn-ea"/>
          <a:cs typeface="+mn-cs"/>
        </a:defRPr>
      </a:lvl3pPr>
      <a:lvl4pPr marL="1525665" algn="l" defTabSz="1017109" rtl="0" eaLnBrk="1" latinLnBrk="0" hangingPunct="1">
        <a:defRPr sz="2000" kern="1200">
          <a:solidFill>
            <a:schemeClr val="tx1"/>
          </a:solidFill>
          <a:latin typeface="+mn-lt"/>
          <a:ea typeface="+mn-ea"/>
          <a:cs typeface="+mn-cs"/>
        </a:defRPr>
      </a:lvl4pPr>
      <a:lvl5pPr marL="2034219" algn="l" defTabSz="1017109" rtl="0" eaLnBrk="1" latinLnBrk="0" hangingPunct="1">
        <a:defRPr sz="2000" kern="1200">
          <a:solidFill>
            <a:schemeClr val="tx1"/>
          </a:solidFill>
          <a:latin typeface="+mn-lt"/>
          <a:ea typeface="+mn-ea"/>
          <a:cs typeface="+mn-cs"/>
        </a:defRPr>
      </a:lvl5pPr>
      <a:lvl6pPr marL="2542775" algn="l" defTabSz="1017109" rtl="0" eaLnBrk="1" latinLnBrk="0" hangingPunct="1">
        <a:defRPr sz="2000" kern="1200">
          <a:solidFill>
            <a:schemeClr val="tx1"/>
          </a:solidFill>
          <a:latin typeface="+mn-lt"/>
          <a:ea typeface="+mn-ea"/>
          <a:cs typeface="+mn-cs"/>
        </a:defRPr>
      </a:lvl6pPr>
      <a:lvl7pPr marL="3051317" algn="l" defTabSz="1017109" rtl="0" eaLnBrk="1" latinLnBrk="0" hangingPunct="1">
        <a:defRPr sz="2000" kern="1200">
          <a:solidFill>
            <a:schemeClr val="tx1"/>
          </a:solidFill>
          <a:latin typeface="+mn-lt"/>
          <a:ea typeface="+mn-ea"/>
          <a:cs typeface="+mn-cs"/>
        </a:defRPr>
      </a:lvl7pPr>
      <a:lvl8pPr marL="3559870" algn="l" defTabSz="1017109" rtl="0" eaLnBrk="1" latinLnBrk="0" hangingPunct="1">
        <a:defRPr sz="2000" kern="1200">
          <a:solidFill>
            <a:schemeClr val="tx1"/>
          </a:solidFill>
          <a:latin typeface="+mn-lt"/>
          <a:ea typeface="+mn-ea"/>
          <a:cs typeface="+mn-cs"/>
        </a:defRPr>
      </a:lvl8pPr>
      <a:lvl9pPr marL="4068431" algn="l" defTabSz="1017109" rtl="0" eaLnBrk="1" latinLnBrk="0" hangingPunct="1">
        <a:defRPr sz="20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44"/>
            <a:ext cx="8229600" cy="1143000"/>
          </a:xfrm>
          <a:prstGeom prst="rect">
            <a:avLst/>
          </a:prstGeom>
          <a:noFill/>
          <a:ln w="9525">
            <a:noFill/>
            <a:miter lim="800000"/>
            <a:headEnd/>
            <a:tailEnd/>
          </a:ln>
        </p:spPr>
        <p:txBody>
          <a:bodyPr vert="horz" wrap="square" lIns="101715" tIns="50855" rIns="101715" bIns="50855"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457200" y="1600202"/>
            <a:ext cx="8229600" cy="4525963"/>
          </a:xfrm>
          <a:prstGeom prst="rect">
            <a:avLst/>
          </a:prstGeom>
          <a:noFill/>
          <a:ln w="9525">
            <a:noFill/>
            <a:miter lim="800000"/>
            <a:headEnd/>
            <a:tailEnd/>
          </a:ln>
        </p:spPr>
        <p:txBody>
          <a:bodyPr vert="horz" wrap="square" lIns="101715" tIns="50855" rIns="101715" bIns="50855"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527"/>
            <a:ext cx="2133600" cy="365125"/>
          </a:xfrm>
          <a:prstGeom prst="rect">
            <a:avLst/>
          </a:prstGeom>
        </p:spPr>
        <p:txBody>
          <a:bodyPr vert="horz" lIns="101715" tIns="50855" rIns="101715" bIns="50855" rtlCol="0" anchor="ctr"/>
          <a:lstStyle>
            <a:lvl1pPr algn="l" fontAlgn="auto">
              <a:spcBef>
                <a:spcPts val="0"/>
              </a:spcBef>
              <a:spcAft>
                <a:spcPts val="0"/>
              </a:spcAft>
              <a:defRPr sz="1400" smtClean="0">
                <a:solidFill>
                  <a:schemeClr val="tx1">
                    <a:tint val="75000"/>
                  </a:schemeClr>
                </a:solidFill>
                <a:latin typeface="+mn-lt"/>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3"/>
          </p:nvPr>
        </p:nvSpPr>
        <p:spPr>
          <a:xfrm>
            <a:off x="3124200" y="6356527"/>
            <a:ext cx="2895600" cy="365125"/>
          </a:xfrm>
          <a:prstGeom prst="rect">
            <a:avLst/>
          </a:prstGeom>
        </p:spPr>
        <p:txBody>
          <a:bodyPr vert="horz" lIns="101715" tIns="50855" rIns="101715" bIns="50855" rtlCol="0" anchor="ctr"/>
          <a:lstStyle>
            <a:lvl1pPr algn="ctr" fontAlgn="auto">
              <a:spcBef>
                <a:spcPts val="0"/>
              </a:spcBef>
              <a:spcAft>
                <a:spcPts val="0"/>
              </a:spcAft>
              <a:defRPr sz="1400" smtClean="0">
                <a:solidFill>
                  <a:schemeClr val="tx1">
                    <a:tint val="75000"/>
                  </a:schemeClr>
                </a:solidFill>
                <a:latin typeface="+mn-lt"/>
              </a:defRPr>
            </a:lvl1pPr>
          </a:lstStyle>
          <a:p>
            <a:pPr>
              <a:defRPr/>
            </a:pPr>
            <a:endParaRPr lang="en-US" dirty="0"/>
          </a:p>
        </p:txBody>
      </p:sp>
      <p:sp>
        <p:nvSpPr>
          <p:cNvPr id="6" name="Espace réservé du numéro de diapositive 5"/>
          <p:cNvSpPr>
            <a:spLocks noGrp="1"/>
          </p:cNvSpPr>
          <p:nvPr>
            <p:ph type="sldNum" sz="quarter" idx="4"/>
          </p:nvPr>
        </p:nvSpPr>
        <p:spPr>
          <a:xfrm>
            <a:off x="6553200" y="6356527"/>
            <a:ext cx="2133600" cy="365125"/>
          </a:xfrm>
          <a:prstGeom prst="rect">
            <a:avLst/>
          </a:prstGeom>
        </p:spPr>
        <p:txBody>
          <a:bodyPr vert="horz" lIns="101715" tIns="50855" rIns="101715" bIns="50855" rtlCol="0" anchor="ctr"/>
          <a:lstStyle>
            <a:lvl1pPr algn="r" fontAlgn="auto">
              <a:spcBef>
                <a:spcPts val="0"/>
              </a:spcBef>
              <a:spcAft>
                <a:spcPts val="0"/>
              </a:spcAft>
              <a:defRPr sz="1400" smtClean="0">
                <a:solidFill>
                  <a:schemeClr val="tx1">
                    <a:tint val="75000"/>
                  </a:schemeClr>
                </a:solidFill>
                <a:latin typeface="+mn-lt"/>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spd="med">
    <p:fade/>
  </p:transition>
  <p:timing>
    <p:tnLst>
      <p:par>
        <p:cTn id="1" dur="indefinite" restart="never" nodeType="tmRoot"/>
      </p:par>
    </p:tnLst>
  </p:timing>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08871" algn="ctr" rtl="0" eaLnBrk="1" fontAlgn="base" hangingPunct="1">
        <a:spcBef>
          <a:spcPct val="0"/>
        </a:spcBef>
        <a:spcAft>
          <a:spcPct val="0"/>
        </a:spcAft>
        <a:defRPr sz="5100">
          <a:solidFill>
            <a:schemeClr val="tx1"/>
          </a:solidFill>
          <a:latin typeface="Calibri" pitchFamily="34" charset="0"/>
        </a:defRPr>
      </a:lvl6pPr>
      <a:lvl7pPr marL="1017758" algn="ctr" rtl="0" eaLnBrk="1" fontAlgn="base" hangingPunct="1">
        <a:spcBef>
          <a:spcPct val="0"/>
        </a:spcBef>
        <a:spcAft>
          <a:spcPct val="0"/>
        </a:spcAft>
        <a:defRPr sz="5100">
          <a:solidFill>
            <a:schemeClr val="tx1"/>
          </a:solidFill>
          <a:latin typeface="Calibri" pitchFamily="34" charset="0"/>
        </a:defRPr>
      </a:lvl7pPr>
      <a:lvl8pPr marL="1526639" algn="ctr" rtl="0" eaLnBrk="1" fontAlgn="base" hangingPunct="1">
        <a:spcBef>
          <a:spcPct val="0"/>
        </a:spcBef>
        <a:spcAft>
          <a:spcPct val="0"/>
        </a:spcAft>
        <a:defRPr sz="5100">
          <a:solidFill>
            <a:schemeClr val="tx1"/>
          </a:solidFill>
          <a:latin typeface="Calibri" pitchFamily="34" charset="0"/>
        </a:defRPr>
      </a:lvl8pPr>
      <a:lvl9pPr marL="2035518" algn="ctr" rtl="0" eaLnBrk="1" fontAlgn="base" hangingPunct="1">
        <a:spcBef>
          <a:spcPct val="0"/>
        </a:spcBef>
        <a:spcAft>
          <a:spcPct val="0"/>
        </a:spcAft>
        <a:defRPr sz="5100">
          <a:solidFill>
            <a:schemeClr val="tx1"/>
          </a:solidFill>
          <a:latin typeface="Calibri" pitchFamily="34" charset="0"/>
        </a:defRPr>
      </a:lvl9pPr>
    </p:titleStyle>
    <p:bodyStyle>
      <a:lvl1pPr marL="381662" indent="-381662"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6919" indent="-31807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2193" indent="-254438"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81061" indent="-254438"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89956" indent="-254438"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798833" indent="-254438" algn="l" defTabSz="1017758"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07720" indent="-254438" algn="l" defTabSz="1017758"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16591" indent="-254438" algn="l" defTabSz="1017758"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25465" indent="-254438" algn="l" defTabSz="1017758"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17758" rtl="0" eaLnBrk="1" latinLnBrk="0" hangingPunct="1">
        <a:defRPr sz="2000" kern="1200">
          <a:solidFill>
            <a:schemeClr val="tx1"/>
          </a:solidFill>
          <a:latin typeface="+mn-lt"/>
          <a:ea typeface="+mn-ea"/>
          <a:cs typeface="+mn-cs"/>
        </a:defRPr>
      </a:lvl1pPr>
      <a:lvl2pPr marL="508871" algn="l" defTabSz="1017758" rtl="0" eaLnBrk="1" latinLnBrk="0" hangingPunct="1">
        <a:defRPr sz="2000" kern="1200">
          <a:solidFill>
            <a:schemeClr val="tx1"/>
          </a:solidFill>
          <a:latin typeface="+mn-lt"/>
          <a:ea typeface="+mn-ea"/>
          <a:cs typeface="+mn-cs"/>
        </a:defRPr>
      </a:lvl2pPr>
      <a:lvl3pPr marL="1017758" algn="l" defTabSz="1017758" rtl="0" eaLnBrk="1" latinLnBrk="0" hangingPunct="1">
        <a:defRPr sz="2000" kern="1200">
          <a:solidFill>
            <a:schemeClr val="tx1"/>
          </a:solidFill>
          <a:latin typeface="+mn-lt"/>
          <a:ea typeface="+mn-ea"/>
          <a:cs typeface="+mn-cs"/>
        </a:defRPr>
      </a:lvl3pPr>
      <a:lvl4pPr marL="1526639" algn="l" defTabSz="1017758" rtl="0" eaLnBrk="1" latinLnBrk="0" hangingPunct="1">
        <a:defRPr sz="2000" kern="1200">
          <a:solidFill>
            <a:schemeClr val="tx1"/>
          </a:solidFill>
          <a:latin typeface="+mn-lt"/>
          <a:ea typeface="+mn-ea"/>
          <a:cs typeface="+mn-cs"/>
        </a:defRPr>
      </a:lvl4pPr>
      <a:lvl5pPr marL="2035518" algn="l" defTabSz="1017758" rtl="0" eaLnBrk="1" latinLnBrk="0" hangingPunct="1">
        <a:defRPr sz="2000" kern="1200">
          <a:solidFill>
            <a:schemeClr val="tx1"/>
          </a:solidFill>
          <a:latin typeface="+mn-lt"/>
          <a:ea typeface="+mn-ea"/>
          <a:cs typeface="+mn-cs"/>
        </a:defRPr>
      </a:lvl5pPr>
      <a:lvl6pPr marL="2544401" algn="l" defTabSz="1017758" rtl="0" eaLnBrk="1" latinLnBrk="0" hangingPunct="1">
        <a:defRPr sz="2000" kern="1200">
          <a:solidFill>
            <a:schemeClr val="tx1"/>
          </a:solidFill>
          <a:latin typeface="+mn-lt"/>
          <a:ea typeface="+mn-ea"/>
          <a:cs typeface="+mn-cs"/>
        </a:defRPr>
      </a:lvl6pPr>
      <a:lvl7pPr marL="3053266" algn="l" defTabSz="1017758" rtl="0" eaLnBrk="1" latinLnBrk="0" hangingPunct="1">
        <a:defRPr sz="2000" kern="1200">
          <a:solidFill>
            <a:schemeClr val="tx1"/>
          </a:solidFill>
          <a:latin typeface="+mn-lt"/>
          <a:ea typeface="+mn-ea"/>
          <a:cs typeface="+mn-cs"/>
        </a:defRPr>
      </a:lvl7pPr>
      <a:lvl8pPr marL="3562145" algn="l" defTabSz="1017758" rtl="0" eaLnBrk="1" latinLnBrk="0" hangingPunct="1">
        <a:defRPr sz="2000" kern="1200">
          <a:solidFill>
            <a:schemeClr val="tx1"/>
          </a:solidFill>
          <a:latin typeface="+mn-lt"/>
          <a:ea typeface="+mn-ea"/>
          <a:cs typeface="+mn-cs"/>
        </a:defRPr>
      </a:lvl8pPr>
      <a:lvl9pPr marL="4071030" algn="l" defTabSz="1017758" rtl="0" eaLnBrk="1" latinLnBrk="0" hangingPunct="1">
        <a:defRPr sz="20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43"/>
            <a:ext cx="8229600" cy="1143000"/>
          </a:xfrm>
          <a:prstGeom prst="rect">
            <a:avLst/>
          </a:prstGeom>
          <a:noFill/>
          <a:ln w="9525">
            <a:noFill/>
            <a:miter lim="800000"/>
            <a:headEnd/>
            <a:tailEnd/>
          </a:ln>
          <a:effectLst/>
        </p:spPr>
        <p:txBody>
          <a:bodyPr vert="horz" wrap="square" lIns="89991" tIns="45009" rIns="89991" bIns="45009" numCol="1" anchor="ctr" anchorCtr="0" compatLnSpc="1">
            <a:prstTxWarp prst="textNoShape">
              <a:avLst/>
            </a:prstTxWarp>
          </a:bodyPr>
          <a:lstStyle/>
          <a:p>
            <a:pPr lvl="0"/>
            <a:r>
              <a:rPr lang="fr-FR" smtClean="0"/>
              <a:t>Cliquez pour modifier le style du titre</a:t>
            </a:r>
          </a:p>
        </p:txBody>
      </p:sp>
      <p:sp>
        <p:nvSpPr>
          <p:cNvPr id="1027" name="Rectangle 3"/>
          <p:cNvSpPr>
            <a:spLocks noGrp="1" noChangeArrowheads="1"/>
          </p:cNvSpPr>
          <p:nvPr>
            <p:ph type="body" idx="1"/>
          </p:nvPr>
        </p:nvSpPr>
        <p:spPr bwMode="auto">
          <a:xfrm>
            <a:off x="457200" y="1600202"/>
            <a:ext cx="8229600" cy="4525963"/>
          </a:xfrm>
          <a:prstGeom prst="rect">
            <a:avLst/>
          </a:prstGeom>
          <a:noFill/>
          <a:ln w="9525">
            <a:noFill/>
            <a:miter lim="800000"/>
            <a:headEnd/>
            <a:tailEnd/>
          </a:ln>
          <a:effectLst/>
        </p:spPr>
        <p:txBody>
          <a:bodyPr vert="horz" wrap="square" lIns="89991" tIns="45009" rIns="89991" bIns="45009"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28" name="Rectangle 4"/>
          <p:cNvSpPr>
            <a:spLocks noGrp="1" noChangeArrowheads="1"/>
          </p:cNvSpPr>
          <p:nvPr>
            <p:ph type="dt" sz="half" idx="2"/>
          </p:nvPr>
        </p:nvSpPr>
        <p:spPr bwMode="auto">
          <a:xfrm>
            <a:off x="457200" y="6245393"/>
            <a:ext cx="2133600" cy="4762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9991" tIns="45009" rIns="89991" bIns="45009" numCol="1" anchor="t" anchorCtr="0" compatLnSpc="1">
            <a:prstTxWarp prst="textNoShape">
              <a:avLst/>
            </a:prstTxWarp>
          </a:bodyPr>
          <a:lstStyle>
            <a:lvl1pPr>
              <a:defRPr sz="1400" smtClean="0"/>
            </a:lvl1pPr>
          </a:lstStyle>
          <a:p>
            <a:pPr>
              <a:defRPr/>
            </a:pPr>
            <a:fld id="{3648B4F4-F6B7-4BF4-8271-4DF03298591C}" type="datetimeFigureOut">
              <a:rPr lang="en-US" smtClean="0"/>
              <a:pPr>
                <a:defRPr/>
              </a:pPr>
              <a:t>04/16/2012</a:t>
            </a:fld>
            <a:endParaRPr lang="en-US" dirty="0"/>
          </a:p>
        </p:txBody>
      </p:sp>
      <p:sp>
        <p:nvSpPr>
          <p:cNvPr id="1029" name="Rectangle 5"/>
          <p:cNvSpPr>
            <a:spLocks noGrp="1" noChangeArrowheads="1"/>
          </p:cNvSpPr>
          <p:nvPr>
            <p:ph type="ftr" sz="quarter" idx="3"/>
          </p:nvPr>
        </p:nvSpPr>
        <p:spPr bwMode="auto">
          <a:xfrm>
            <a:off x="3124200" y="6245393"/>
            <a:ext cx="2895600" cy="4762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9991" tIns="45009" rIns="89991" bIns="45009" numCol="1" anchor="t" anchorCtr="0" compatLnSpc="1">
            <a:prstTxWarp prst="textNoShape">
              <a:avLst/>
            </a:prstTxWarp>
          </a:bodyPr>
          <a:lstStyle>
            <a:lvl1pPr algn="ctr">
              <a:defRPr sz="1400" smtClean="0"/>
            </a:lvl1pPr>
          </a:lstStyle>
          <a:p>
            <a:pPr>
              <a:defRPr/>
            </a:pPr>
            <a:endParaRPr lang="en-US" dirty="0"/>
          </a:p>
        </p:txBody>
      </p:sp>
      <p:sp>
        <p:nvSpPr>
          <p:cNvPr id="1030" name="Rectangle 6"/>
          <p:cNvSpPr>
            <a:spLocks noGrp="1" noChangeArrowheads="1"/>
          </p:cNvSpPr>
          <p:nvPr>
            <p:ph type="sldNum" sz="quarter" idx="4"/>
          </p:nvPr>
        </p:nvSpPr>
        <p:spPr bwMode="auto">
          <a:xfrm>
            <a:off x="6553200" y="6245393"/>
            <a:ext cx="2133600" cy="4762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9991" tIns="45009" rIns="89991" bIns="45009" numCol="1" anchor="t" anchorCtr="0" compatLnSpc="1">
            <a:prstTxWarp prst="textNoShape">
              <a:avLst/>
            </a:prstTxWarp>
          </a:bodyPr>
          <a:lstStyle>
            <a:lvl1pPr algn="r">
              <a:defRPr sz="1400" smtClean="0"/>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spd="med">
    <p:fade/>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0046" algn="ctr" rtl="0" fontAlgn="base">
        <a:spcBef>
          <a:spcPct val="0"/>
        </a:spcBef>
        <a:spcAft>
          <a:spcPct val="0"/>
        </a:spcAft>
        <a:defRPr sz="4400">
          <a:solidFill>
            <a:schemeClr val="tx2"/>
          </a:solidFill>
          <a:latin typeface="Arial" charset="0"/>
        </a:defRPr>
      </a:lvl6pPr>
      <a:lvl7pPr marL="900087" algn="ctr" rtl="0" fontAlgn="base">
        <a:spcBef>
          <a:spcPct val="0"/>
        </a:spcBef>
        <a:spcAft>
          <a:spcPct val="0"/>
        </a:spcAft>
        <a:defRPr sz="4400">
          <a:solidFill>
            <a:schemeClr val="tx2"/>
          </a:solidFill>
          <a:latin typeface="Arial" charset="0"/>
        </a:defRPr>
      </a:lvl7pPr>
      <a:lvl8pPr marL="1350120" algn="ctr" rtl="0" fontAlgn="base">
        <a:spcBef>
          <a:spcPct val="0"/>
        </a:spcBef>
        <a:spcAft>
          <a:spcPct val="0"/>
        </a:spcAft>
        <a:defRPr sz="4400">
          <a:solidFill>
            <a:schemeClr val="tx2"/>
          </a:solidFill>
          <a:latin typeface="Arial" charset="0"/>
        </a:defRPr>
      </a:lvl8pPr>
      <a:lvl9pPr marL="1800179" algn="ctr" rtl="0" fontAlgn="base">
        <a:spcBef>
          <a:spcPct val="0"/>
        </a:spcBef>
        <a:spcAft>
          <a:spcPct val="0"/>
        </a:spcAft>
        <a:defRPr sz="4400">
          <a:solidFill>
            <a:schemeClr val="tx2"/>
          </a:solidFill>
          <a:latin typeface="Arial" charset="0"/>
        </a:defRPr>
      </a:lvl9pPr>
    </p:titleStyle>
    <p:bodyStyle>
      <a:lvl1pPr marL="337532" indent="-337532" algn="l" rtl="0" eaLnBrk="0" fontAlgn="base" hangingPunct="0">
        <a:spcBef>
          <a:spcPct val="20000"/>
        </a:spcBef>
        <a:spcAft>
          <a:spcPct val="0"/>
        </a:spcAft>
        <a:buChar char="•"/>
        <a:defRPr sz="3200">
          <a:solidFill>
            <a:schemeClr val="tx1"/>
          </a:solidFill>
          <a:latin typeface="+mn-lt"/>
          <a:ea typeface="+mn-ea"/>
          <a:cs typeface="+mn-cs"/>
        </a:defRPr>
      </a:lvl1pPr>
      <a:lvl2pPr marL="731269" indent="-281265" algn="l" rtl="0" eaLnBrk="0" fontAlgn="base" hangingPunct="0">
        <a:spcBef>
          <a:spcPct val="20000"/>
        </a:spcBef>
        <a:spcAft>
          <a:spcPct val="0"/>
        </a:spcAft>
        <a:buChar char="–"/>
        <a:defRPr sz="2800">
          <a:solidFill>
            <a:schemeClr val="tx1"/>
          </a:solidFill>
          <a:latin typeface="+mn-lt"/>
        </a:defRPr>
      </a:lvl2pPr>
      <a:lvl3pPr marL="1125102" indent="-225044" algn="l" rtl="0" eaLnBrk="0" fontAlgn="base" hangingPunct="0">
        <a:spcBef>
          <a:spcPct val="20000"/>
        </a:spcBef>
        <a:spcAft>
          <a:spcPct val="0"/>
        </a:spcAft>
        <a:buChar char="•"/>
        <a:defRPr sz="2400">
          <a:solidFill>
            <a:schemeClr val="tx1"/>
          </a:solidFill>
          <a:latin typeface="+mn-lt"/>
        </a:defRPr>
      </a:lvl3pPr>
      <a:lvl4pPr marL="1575117" indent="-225044" algn="l" rtl="0" eaLnBrk="0" fontAlgn="base" hangingPunct="0">
        <a:spcBef>
          <a:spcPct val="20000"/>
        </a:spcBef>
        <a:spcAft>
          <a:spcPct val="0"/>
        </a:spcAft>
        <a:buChar char="–"/>
        <a:defRPr sz="2000">
          <a:solidFill>
            <a:schemeClr val="tx1"/>
          </a:solidFill>
          <a:latin typeface="+mn-lt"/>
        </a:defRPr>
      </a:lvl4pPr>
      <a:lvl5pPr marL="2025201" indent="-225044" algn="l" rtl="0" eaLnBrk="0" fontAlgn="base" hangingPunct="0">
        <a:spcBef>
          <a:spcPct val="20000"/>
        </a:spcBef>
        <a:spcAft>
          <a:spcPct val="0"/>
        </a:spcAft>
        <a:buChar char="»"/>
        <a:defRPr sz="2000">
          <a:solidFill>
            <a:schemeClr val="tx1"/>
          </a:solidFill>
          <a:latin typeface="+mn-lt"/>
        </a:defRPr>
      </a:lvl5pPr>
      <a:lvl6pPr marL="2475228" indent="-225044" algn="l" rtl="0" fontAlgn="base">
        <a:spcBef>
          <a:spcPct val="20000"/>
        </a:spcBef>
        <a:spcAft>
          <a:spcPct val="0"/>
        </a:spcAft>
        <a:buChar char="»"/>
        <a:defRPr sz="2000">
          <a:solidFill>
            <a:schemeClr val="tx1"/>
          </a:solidFill>
          <a:latin typeface="+mn-lt"/>
        </a:defRPr>
      </a:lvl6pPr>
      <a:lvl7pPr marL="2925271" indent="-225044" algn="l" rtl="0" fontAlgn="base">
        <a:spcBef>
          <a:spcPct val="20000"/>
        </a:spcBef>
        <a:spcAft>
          <a:spcPct val="0"/>
        </a:spcAft>
        <a:buChar char="»"/>
        <a:defRPr sz="2000">
          <a:solidFill>
            <a:schemeClr val="tx1"/>
          </a:solidFill>
          <a:latin typeface="+mn-lt"/>
        </a:defRPr>
      </a:lvl7pPr>
      <a:lvl8pPr marL="3375320" indent="-225044" algn="l" rtl="0" fontAlgn="base">
        <a:spcBef>
          <a:spcPct val="20000"/>
        </a:spcBef>
        <a:spcAft>
          <a:spcPct val="0"/>
        </a:spcAft>
        <a:buChar char="»"/>
        <a:defRPr sz="2000">
          <a:solidFill>
            <a:schemeClr val="tx1"/>
          </a:solidFill>
          <a:latin typeface="+mn-lt"/>
        </a:defRPr>
      </a:lvl8pPr>
      <a:lvl9pPr marL="3825366" indent="-225044" algn="l" rtl="0" fontAlgn="base">
        <a:spcBef>
          <a:spcPct val="20000"/>
        </a:spcBef>
        <a:spcAft>
          <a:spcPct val="0"/>
        </a:spcAft>
        <a:buChar char="»"/>
        <a:defRPr sz="2000">
          <a:solidFill>
            <a:schemeClr val="tx1"/>
          </a:solidFill>
          <a:latin typeface="+mn-lt"/>
        </a:defRPr>
      </a:lvl9pPr>
    </p:bodyStyle>
    <p:otherStyle>
      <a:defPPr>
        <a:defRPr lang="fr-FR"/>
      </a:defPPr>
      <a:lvl1pPr marL="0" algn="l" defTabSz="900087" rtl="0" eaLnBrk="1" latinLnBrk="0" hangingPunct="1">
        <a:defRPr sz="1800" kern="1200">
          <a:solidFill>
            <a:schemeClr val="tx1"/>
          </a:solidFill>
          <a:latin typeface="+mn-lt"/>
          <a:ea typeface="+mn-ea"/>
          <a:cs typeface="+mn-cs"/>
        </a:defRPr>
      </a:lvl1pPr>
      <a:lvl2pPr marL="450046" algn="l" defTabSz="900087" rtl="0" eaLnBrk="1" latinLnBrk="0" hangingPunct="1">
        <a:defRPr sz="1800" kern="1200">
          <a:solidFill>
            <a:schemeClr val="tx1"/>
          </a:solidFill>
          <a:latin typeface="+mn-lt"/>
          <a:ea typeface="+mn-ea"/>
          <a:cs typeface="+mn-cs"/>
        </a:defRPr>
      </a:lvl2pPr>
      <a:lvl3pPr marL="900087" algn="l" defTabSz="900087" rtl="0" eaLnBrk="1" latinLnBrk="0" hangingPunct="1">
        <a:defRPr sz="1800" kern="1200">
          <a:solidFill>
            <a:schemeClr val="tx1"/>
          </a:solidFill>
          <a:latin typeface="+mn-lt"/>
          <a:ea typeface="+mn-ea"/>
          <a:cs typeface="+mn-cs"/>
        </a:defRPr>
      </a:lvl3pPr>
      <a:lvl4pPr marL="1350120" algn="l" defTabSz="900087" rtl="0" eaLnBrk="1" latinLnBrk="0" hangingPunct="1">
        <a:defRPr sz="1800" kern="1200">
          <a:solidFill>
            <a:schemeClr val="tx1"/>
          </a:solidFill>
          <a:latin typeface="+mn-lt"/>
          <a:ea typeface="+mn-ea"/>
          <a:cs typeface="+mn-cs"/>
        </a:defRPr>
      </a:lvl4pPr>
      <a:lvl5pPr marL="1800179" algn="l" defTabSz="900087" rtl="0" eaLnBrk="1" latinLnBrk="0" hangingPunct="1">
        <a:defRPr sz="1800" kern="1200">
          <a:solidFill>
            <a:schemeClr val="tx1"/>
          </a:solidFill>
          <a:latin typeface="+mn-lt"/>
          <a:ea typeface="+mn-ea"/>
          <a:cs typeface="+mn-cs"/>
        </a:defRPr>
      </a:lvl5pPr>
      <a:lvl6pPr marL="2250215" algn="l" defTabSz="900087" rtl="0" eaLnBrk="1" latinLnBrk="0" hangingPunct="1">
        <a:defRPr sz="1800" kern="1200">
          <a:solidFill>
            <a:schemeClr val="tx1"/>
          </a:solidFill>
          <a:latin typeface="+mn-lt"/>
          <a:ea typeface="+mn-ea"/>
          <a:cs typeface="+mn-cs"/>
        </a:defRPr>
      </a:lvl6pPr>
      <a:lvl7pPr marL="2700250" algn="l" defTabSz="900087" rtl="0" eaLnBrk="1" latinLnBrk="0" hangingPunct="1">
        <a:defRPr sz="1800" kern="1200">
          <a:solidFill>
            <a:schemeClr val="tx1"/>
          </a:solidFill>
          <a:latin typeface="+mn-lt"/>
          <a:ea typeface="+mn-ea"/>
          <a:cs typeface="+mn-cs"/>
        </a:defRPr>
      </a:lvl7pPr>
      <a:lvl8pPr marL="3150283" algn="l" defTabSz="900087" rtl="0" eaLnBrk="1" latinLnBrk="0" hangingPunct="1">
        <a:defRPr sz="1800" kern="1200">
          <a:solidFill>
            <a:schemeClr val="tx1"/>
          </a:solidFill>
          <a:latin typeface="+mn-lt"/>
          <a:ea typeface="+mn-ea"/>
          <a:cs typeface="+mn-cs"/>
        </a:defRPr>
      </a:lvl8pPr>
      <a:lvl9pPr marL="3600337" algn="l" defTabSz="900087"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5168"/>
            <a:ext cx="8229600" cy="1143000"/>
          </a:xfrm>
          <a:prstGeom prst="rect">
            <a:avLst/>
          </a:prstGeom>
          <a:noFill/>
          <a:ln w="9525">
            <a:noFill/>
            <a:miter lim="800000"/>
            <a:headEnd/>
            <a:tailEnd/>
          </a:ln>
        </p:spPr>
        <p:txBody>
          <a:bodyPr vert="horz" wrap="square" lIns="101754" tIns="50874" rIns="101754" bIns="50874" numCol="1" anchor="ctr" anchorCtr="0" compatLnSpc="1">
            <a:prstTxWarp prst="textNoShape">
              <a:avLst/>
            </a:prstTxWarp>
          </a:bodyPr>
          <a:lstStyle/>
          <a:p>
            <a:pPr lvl="0"/>
            <a:r>
              <a:rPr lang="fr-FR" smtClean="0"/>
              <a:t>Cliquez pour modifier le style du titre</a:t>
            </a:r>
            <a:endParaRPr lang="en-US" smtClean="0"/>
          </a:p>
        </p:txBody>
      </p:sp>
      <p:sp>
        <p:nvSpPr>
          <p:cNvPr id="1027" name="Espace réservé du texte 2"/>
          <p:cNvSpPr>
            <a:spLocks noGrp="1"/>
          </p:cNvSpPr>
          <p:nvPr>
            <p:ph type="body" idx="1"/>
          </p:nvPr>
        </p:nvSpPr>
        <p:spPr bwMode="auto">
          <a:xfrm>
            <a:off x="457200" y="1600215"/>
            <a:ext cx="8229600" cy="4525433"/>
          </a:xfrm>
          <a:prstGeom prst="rect">
            <a:avLst/>
          </a:prstGeom>
          <a:noFill/>
          <a:ln w="9525">
            <a:noFill/>
            <a:miter lim="800000"/>
            <a:headEnd/>
            <a:tailEnd/>
          </a:ln>
        </p:spPr>
        <p:txBody>
          <a:bodyPr vert="horz" wrap="square" lIns="101754" tIns="50874" rIns="101754" bIns="50874"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4" name="Espace réservé de la date 3"/>
          <p:cNvSpPr>
            <a:spLocks noGrp="1"/>
          </p:cNvSpPr>
          <p:nvPr>
            <p:ph type="dt" sz="half" idx="2"/>
          </p:nvPr>
        </p:nvSpPr>
        <p:spPr>
          <a:xfrm>
            <a:off x="457200" y="6356541"/>
            <a:ext cx="2133600" cy="366183"/>
          </a:xfrm>
          <a:prstGeom prst="rect">
            <a:avLst/>
          </a:prstGeom>
        </p:spPr>
        <p:txBody>
          <a:bodyPr vert="horz" lIns="101754" tIns="50874" rIns="101754" bIns="50874" rtlCol="0" anchor="ctr"/>
          <a:lstStyle>
            <a:lvl1pPr algn="l" fontAlgn="auto">
              <a:spcBef>
                <a:spcPts val="0"/>
              </a:spcBef>
              <a:spcAft>
                <a:spcPts val="0"/>
              </a:spcAft>
              <a:defRPr sz="1400" smtClean="0">
                <a:solidFill>
                  <a:schemeClr val="tx1">
                    <a:tint val="75000"/>
                  </a:schemeClr>
                </a:solidFill>
                <a:latin typeface="+mn-lt"/>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3"/>
          </p:nvPr>
        </p:nvSpPr>
        <p:spPr>
          <a:xfrm>
            <a:off x="3124200" y="6356541"/>
            <a:ext cx="2895600" cy="366183"/>
          </a:xfrm>
          <a:prstGeom prst="rect">
            <a:avLst/>
          </a:prstGeom>
        </p:spPr>
        <p:txBody>
          <a:bodyPr vert="horz" lIns="101754" tIns="50874" rIns="101754" bIns="50874" rtlCol="0" anchor="ctr"/>
          <a:lstStyle>
            <a:lvl1pPr algn="ctr" fontAlgn="auto">
              <a:spcBef>
                <a:spcPts val="0"/>
              </a:spcBef>
              <a:spcAft>
                <a:spcPts val="0"/>
              </a:spcAft>
              <a:defRPr sz="1400" smtClean="0">
                <a:solidFill>
                  <a:schemeClr val="tx1">
                    <a:tint val="75000"/>
                  </a:schemeClr>
                </a:solidFill>
                <a:latin typeface="+mn-lt"/>
              </a:defRPr>
            </a:lvl1pPr>
          </a:lstStyle>
          <a:p>
            <a:pPr>
              <a:defRPr/>
            </a:pPr>
            <a:endParaRPr lang="en-US" dirty="0"/>
          </a:p>
        </p:txBody>
      </p:sp>
      <p:sp>
        <p:nvSpPr>
          <p:cNvPr id="6" name="Espace réservé du numéro de diapositive 5"/>
          <p:cNvSpPr>
            <a:spLocks noGrp="1"/>
          </p:cNvSpPr>
          <p:nvPr>
            <p:ph type="sldNum" sz="quarter" idx="4"/>
          </p:nvPr>
        </p:nvSpPr>
        <p:spPr>
          <a:xfrm>
            <a:off x="6553200" y="6356541"/>
            <a:ext cx="2133600" cy="366183"/>
          </a:xfrm>
          <a:prstGeom prst="rect">
            <a:avLst/>
          </a:prstGeom>
        </p:spPr>
        <p:txBody>
          <a:bodyPr vert="horz" lIns="101754" tIns="50874" rIns="101754" bIns="50874" rtlCol="0" anchor="ctr"/>
          <a:lstStyle>
            <a:lvl1pPr algn="r" fontAlgn="auto">
              <a:spcBef>
                <a:spcPts val="0"/>
              </a:spcBef>
              <a:spcAft>
                <a:spcPts val="0"/>
              </a:spcAft>
              <a:defRPr sz="1400" smtClean="0">
                <a:solidFill>
                  <a:schemeClr val="tx1">
                    <a:tint val="75000"/>
                  </a:schemeClr>
                </a:solidFill>
                <a:latin typeface="+mn-lt"/>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09058" algn="ctr" rtl="0" eaLnBrk="1" fontAlgn="base" hangingPunct="1">
        <a:spcBef>
          <a:spcPct val="0"/>
        </a:spcBef>
        <a:spcAft>
          <a:spcPct val="0"/>
        </a:spcAft>
        <a:defRPr sz="5100">
          <a:solidFill>
            <a:schemeClr val="tx1"/>
          </a:solidFill>
          <a:latin typeface="Calibri" pitchFamily="34" charset="0"/>
        </a:defRPr>
      </a:lvl6pPr>
      <a:lvl7pPr marL="1018128" algn="ctr" rtl="0" eaLnBrk="1" fontAlgn="base" hangingPunct="1">
        <a:spcBef>
          <a:spcPct val="0"/>
        </a:spcBef>
        <a:spcAft>
          <a:spcPct val="0"/>
        </a:spcAft>
        <a:defRPr sz="5100">
          <a:solidFill>
            <a:schemeClr val="tx1"/>
          </a:solidFill>
          <a:latin typeface="Calibri" pitchFamily="34" charset="0"/>
        </a:defRPr>
      </a:lvl7pPr>
      <a:lvl8pPr marL="1527196" algn="ctr" rtl="0" eaLnBrk="1" fontAlgn="base" hangingPunct="1">
        <a:spcBef>
          <a:spcPct val="0"/>
        </a:spcBef>
        <a:spcAft>
          <a:spcPct val="0"/>
        </a:spcAft>
        <a:defRPr sz="5100">
          <a:solidFill>
            <a:schemeClr val="tx1"/>
          </a:solidFill>
          <a:latin typeface="Calibri" pitchFamily="34" charset="0"/>
        </a:defRPr>
      </a:lvl8pPr>
      <a:lvl9pPr marL="2036260" algn="ctr" rtl="0" eaLnBrk="1" fontAlgn="base" hangingPunct="1">
        <a:spcBef>
          <a:spcPct val="0"/>
        </a:spcBef>
        <a:spcAft>
          <a:spcPct val="0"/>
        </a:spcAft>
        <a:defRPr sz="5100">
          <a:solidFill>
            <a:schemeClr val="tx1"/>
          </a:solidFill>
          <a:latin typeface="Calibri" pitchFamily="34" charset="0"/>
        </a:defRPr>
      </a:lvl9pPr>
    </p:titleStyle>
    <p:bodyStyle>
      <a:lvl1pPr marL="381802" indent="-381802"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7221" indent="-318187"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2660" indent="-254531"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81712" indent="-254531"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90792" indent="-254531"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799855" indent="-254531" algn="l" defTabSz="1018128"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08926" indent="-254531" algn="l" defTabSz="1018128"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17984" indent="-254531" algn="l" defTabSz="1018128"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27044" indent="-254531" algn="l" defTabSz="1018128"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18128" rtl="0" eaLnBrk="1" latinLnBrk="0" hangingPunct="1">
        <a:defRPr sz="2000" kern="1200">
          <a:solidFill>
            <a:schemeClr val="tx1"/>
          </a:solidFill>
          <a:latin typeface="+mn-lt"/>
          <a:ea typeface="+mn-ea"/>
          <a:cs typeface="+mn-cs"/>
        </a:defRPr>
      </a:lvl1pPr>
      <a:lvl2pPr marL="509058" algn="l" defTabSz="1018128" rtl="0" eaLnBrk="1" latinLnBrk="0" hangingPunct="1">
        <a:defRPr sz="2000" kern="1200">
          <a:solidFill>
            <a:schemeClr val="tx1"/>
          </a:solidFill>
          <a:latin typeface="+mn-lt"/>
          <a:ea typeface="+mn-ea"/>
          <a:cs typeface="+mn-cs"/>
        </a:defRPr>
      </a:lvl2pPr>
      <a:lvl3pPr marL="1018128" algn="l" defTabSz="1018128" rtl="0" eaLnBrk="1" latinLnBrk="0" hangingPunct="1">
        <a:defRPr sz="2000" kern="1200">
          <a:solidFill>
            <a:schemeClr val="tx1"/>
          </a:solidFill>
          <a:latin typeface="+mn-lt"/>
          <a:ea typeface="+mn-ea"/>
          <a:cs typeface="+mn-cs"/>
        </a:defRPr>
      </a:lvl3pPr>
      <a:lvl4pPr marL="1527196" algn="l" defTabSz="1018128" rtl="0" eaLnBrk="1" latinLnBrk="0" hangingPunct="1">
        <a:defRPr sz="2000" kern="1200">
          <a:solidFill>
            <a:schemeClr val="tx1"/>
          </a:solidFill>
          <a:latin typeface="+mn-lt"/>
          <a:ea typeface="+mn-ea"/>
          <a:cs typeface="+mn-cs"/>
        </a:defRPr>
      </a:lvl4pPr>
      <a:lvl5pPr marL="2036260" algn="l" defTabSz="1018128" rtl="0" eaLnBrk="1" latinLnBrk="0" hangingPunct="1">
        <a:defRPr sz="2000" kern="1200">
          <a:solidFill>
            <a:schemeClr val="tx1"/>
          </a:solidFill>
          <a:latin typeface="+mn-lt"/>
          <a:ea typeface="+mn-ea"/>
          <a:cs typeface="+mn-cs"/>
        </a:defRPr>
      </a:lvl5pPr>
      <a:lvl6pPr marL="2545329" algn="l" defTabSz="1018128" rtl="0" eaLnBrk="1" latinLnBrk="0" hangingPunct="1">
        <a:defRPr sz="2000" kern="1200">
          <a:solidFill>
            <a:schemeClr val="tx1"/>
          </a:solidFill>
          <a:latin typeface="+mn-lt"/>
          <a:ea typeface="+mn-ea"/>
          <a:cs typeface="+mn-cs"/>
        </a:defRPr>
      </a:lvl6pPr>
      <a:lvl7pPr marL="3054381" algn="l" defTabSz="1018128" rtl="0" eaLnBrk="1" latinLnBrk="0" hangingPunct="1">
        <a:defRPr sz="2000" kern="1200">
          <a:solidFill>
            <a:schemeClr val="tx1"/>
          </a:solidFill>
          <a:latin typeface="+mn-lt"/>
          <a:ea typeface="+mn-ea"/>
          <a:cs typeface="+mn-cs"/>
        </a:defRPr>
      </a:lvl7pPr>
      <a:lvl8pPr marL="3563445" algn="l" defTabSz="1018128" rtl="0" eaLnBrk="1" latinLnBrk="0" hangingPunct="1">
        <a:defRPr sz="2000" kern="1200">
          <a:solidFill>
            <a:schemeClr val="tx1"/>
          </a:solidFill>
          <a:latin typeface="+mn-lt"/>
          <a:ea typeface="+mn-ea"/>
          <a:cs typeface="+mn-cs"/>
        </a:defRPr>
      </a:lvl8pPr>
      <a:lvl9pPr marL="4072516" algn="l" defTabSz="1018128" rtl="0" eaLnBrk="1" latinLnBrk="0" hangingPunct="1">
        <a:defRPr sz="20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5168"/>
            <a:ext cx="8229600" cy="1143000"/>
          </a:xfrm>
          <a:prstGeom prst="rect">
            <a:avLst/>
          </a:prstGeom>
          <a:noFill/>
          <a:ln w="9525">
            <a:noFill/>
            <a:miter lim="800000"/>
            <a:headEnd/>
            <a:tailEnd/>
          </a:ln>
        </p:spPr>
        <p:txBody>
          <a:bodyPr vert="horz" wrap="square" lIns="101773" tIns="50884" rIns="101773" bIns="50884" numCol="1" anchor="ctr" anchorCtr="0" compatLnSpc="1">
            <a:prstTxWarp prst="textNoShape">
              <a:avLst/>
            </a:prstTxWarp>
          </a:bodyPr>
          <a:lstStyle/>
          <a:p>
            <a:pPr lvl="0"/>
            <a:r>
              <a:rPr lang="en-US" smtClean="0"/>
              <a:t>Click to edit Master title style</a:t>
            </a:r>
            <a:endParaRPr lang="fr-CA" smtClean="0"/>
          </a:p>
        </p:txBody>
      </p:sp>
      <p:sp>
        <p:nvSpPr>
          <p:cNvPr id="1027" name="Text Placeholder 2"/>
          <p:cNvSpPr>
            <a:spLocks noGrp="1"/>
          </p:cNvSpPr>
          <p:nvPr>
            <p:ph type="body" idx="1"/>
          </p:nvPr>
        </p:nvSpPr>
        <p:spPr bwMode="auto">
          <a:xfrm>
            <a:off x="457200" y="1600223"/>
            <a:ext cx="8229600" cy="4525433"/>
          </a:xfrm>
          <a:prstGeom prst="rect">
            <a:avLst/>
          </a:prstGeom>
          <a:noFill/>
          <a:ln w="9525">
            <a:noFill/>
            <a:miter lim="800000"/>
            <a:headEnd/>
            <a:tailEnd/>
          </a:ln>
        </p:spPr>
        <p:txBody>
          <a:bodyPr vert="horz" wrap="square" lIns="101773" tIns="50884" rIns="101773" bIns="5088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smtClean="0"/>
          </a:p>
        </p:txBody>
      </p:sp>
      <p:sp>
        <p:nvSpPr>
          <p:cNvPr id="4" name="Date Placeholder 3"/>
          <p:cNvSpPr>
            <a:spLocks noGrp="1"/>
          </p:cNvSpPr>
          <p:nvPr>
            <p:ph type="dt" sz="half" idx="2"/>
          </p:nvPr>
        </p:nvSpPr>
        <p:spPr>
          <a:xfrm>
            <a:off x="457200" y="6356545"/>
            <a:ext cx="2133600" cy="366183"/>
          </a:xfrm>
          <a:prstGeom prst="rect">
            <a:avLst/>
          </a:prstGeom>
        </p:spPr>
        <p:txBody>
          <a:bodyPr vert="horz" lIns="101773" tIns="50884" rIns="101773" bIns="50884" rtlCol="0" anchor="ctr"/>
          <a:lstStyle>
            <a:lvl1pPr algn="l" fontAlgn="auto">
              <a:spcBef>
                <a:spcPts val="0"/>
              </a:spcBef>
              <a:spcAft>
                <a:spcPts val="0"/>
              </a:spcAft>
              <a:defRPr sz="1400" smtClean="0">
                <a:solidFill>
                  <a:schemeClr val="tx1">
                    <a:tint val="75000"/>
                  </a:schemeClr>
                </a:solidFill>
                <a:latin typeface="+mn-lt"/>
                <a:cs typeface="+mn-cs"/>
              </a:defRPr>
            </a:lvl1pPr>
          </a:lstStyle>
          <a:p>
            <a:pPr>
              <a:defRPr/>
            </a:pPr>
            <a:fld id="{3648B4F4-F6B7-4BF4-8271-4DF03298591C}" type="datetimeFigureOut">
              <a:rPr lang="en-US" smtClean="0"/>
              <a:pPr>
                <a:defRPr/>
              </a:pPr>
              <a:t>04/16/2012</a:t>
            </a:fld>
            <a:endParaRPr lang="en-US" dirty="0"/>
          </a:p>
        </p:txBody>
      </p:sp>
      <p:sp>
        <p:nvSpPr>
          <p:cNvPr id="5" name="Footer Placeholder 4"/>
          <p:cNvSpPr>
            <a:spLocks noGrp="1"/>
          </p:cNvSpPr>
          <p:nvPr>
            <p:ph type="ftr" sz="quarter" idx="3"/>
          </p:nvPr>
        </p:nvSpPr>
        <p:spPr>
          <a:xfrm>
            <a:off x="3124200" y="6356545"/>
            <a:ext cx="2895600" cy="366183"/>
          </a:xfrm>
          <a:prstGeom prst="rect">
            <a:avLst/>
          </a:prstGeom>
        </p:spPr>
        <p:txBody>
          <a:bodyPr vert="horz" lIns="101773" tIns="50884" rIns="101773" bIns="50884" rtlCol="0" anchor="ctr"/>
          <a:lstStyle>
            <a:lvl1pPr algn="ctr" fontAlgn="auto">
              <a:spcBef>
                <a:spcPts val="0"/>
              </a:spcBef>
              <a:spcAft>
                <a:spcPts val="0"/>
              </a:spcAft>
              <a:defRPr sz="1400" smtClean="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545"/>
            <a:ext cx="2133600" cy="366183"/>
          </a:xfrm>
          <a:prstGeom prst="rect">
            <a:avLst/>
          </a:prstGeom>
        </p:spPr>
        <p:txBody>
          <a:bodyPr vert="horz" lIns="101773" tIns="50884" rIns="101773" bIns="50884" rtlCol="0" anchor="ctr"/>
          <a:lstStyle>
            <a:lvl1pPr algn="r" fontAlgn="auto">
              <a:spcBef>
                <a:spcPts val="0"/>
              </a:spcBef>
              <a:spcAft>
                <a:spcPts val="0"/>
              </a:spcAft>
              <a:defRPr sz="1400" smtClean="0">
                <a:solidFill>
                  <a:schemeClr val="tx1">
                    <a:tint val="75000"/>
                  </a:schemeClr>
                </a:solidFill>
                <a:latin typeface="+mn-lt"/>
                <a:cs typeface="+mn-cs"/>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09150" algn="ctr" rtl="0" eaLnBrk="1" fontAlgn="base" hangingPunct="1">
        <a:spcBef>
          <a:spcPct val="0"/>
        </a:spcBef>
        <a:spcAft>
          <a:spcPct val="0"/>
        </a:spcAft>
        <a:defRPr sz="5100">
          <a:solidFill>
            <a:schemeClr val="tx1"/>
          </a:solidFill>
          <a:latin typeface="Calibri" pitchFamily="34" charset="0"/>
        </a:defRPr>
      </a:lvl6pPr>
      <a:lvl7pPr marL="1018314" algn="ctr" rtl="0" eaLnBrk="1" fontAlgn="base" hangingPunct="1">
        <a:spcBef>
          <a:spcPct val="0"/>
        </a:spcBef>
        <a:spcAft>
          <a:spcPct val="0"/>
        </a:spcAft>
        <a:defRPr sz="5100">
          <a:solidFill>
            <a:schemeClr val="tx1"/>
          </a:solidFill>
          <a:latin typeface="Calibri" pitchFamily="34" charset="0"/>
        </a:defRPr>
      </a:lvl7pPr>
      <a:lvl8pPr marL="1527475" algn="ctr" rtl="0" eaLnBrk="1" fontAlgn="base" hangingPunct="1">
        <a:spcBef>
          <a:spcPct val="0"/>
        </a:spcBef>
        <a:spcAft>
          <a:spcPct val="0"/>
        </a:spcAft>
        <a:defRPr sz="5100">
          <a:solidFill>
            <a:schemeClr val="tx1"/>
          </a:solidFill>
          <a:latin typeface="Calibri" pitchFamily="34" charset="0"/>
        </a:defRPr>
      </a:lvl8pPr>
      <a:lvl9pPr marL="2036630" algn="ctr" rtl="0" eaLnBrk="1" fontAlgn="base" hangingPunct="1">
        <a:spcBef>
          <a:spcPct val="0"/>
        </a:spcBef>
        <a:spcAft>
          <a:spcPct val="0"/>
        </a:spcAft>
        <a:defRPr sz="5100">
          <a:solidFill>
            <a:schemeClr val="tx1"/>
          </a:solidFill>
          <a:latin typeface="Calibri" pitchFamily="34" charset="0"/>
        </a:defRPr>
      </a:lvl9pPr>
    </p:titleStyle>
    <p:bodyStyle>
      <a:lvl1pPr marL="381872" indent="-381872"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7372" indent="-318245"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2893" indent="-254577"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82037" indent="-254577"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91210" indent="-254577"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800366" indent="-254577" algn="l" defTabSz="1018314"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09530" indent="-254577" algn="l" defTabSz="1018314"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18681" indent="-254577" algn="l" defTabSz="1018314"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27834" indent="-254577" algn="l" defTabSz="1018314"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18314" rtl="0" eaLnBrk="1" latinLnBrk="0" hangingPunct="1">
        <a:defRPr sz="2000" kern="1200">
          <a:solidFill>
            <a:schemeClr val="tx1"/>
          </a:solidFill>
          <a:latin typeface="+mn-lt"/>
          <a:ea typeface="+mn-ea"/>
          <a:cs typeface="+mn-cs"/>
        </a:defRPr>
      </a:lvl1pPr>
      <a:lvl2pPr marL="509150" algn="l" defTabSz="1018314" rtl="0" eaLnBrk="1" latinLnBrk="0" hangingPunct="1">
        <a:defRPr sz="2000" kern="1200">
          <a:solidFill>
            <a:schemeClr val="tx1"/>
          </a:solidFill>
          <a:latin typeface="+mn-lt"/>
          <a:ea typeface="+mn-ea"/>
          <a:cs typeface="+mn-cs"/>
        </a:defRPr>
      </a:lvl2pPr>
      <a:lvl3pPr marL="1018314" algn="l" defTabSz="1018314" rtl="0" eaLnBrk="1" latinLnBrk="0" hangingPunct="1">
        <a:defRPr sz="2000" kern="1200">
          <a:solidFill>
            <a:schemeClr val="tx1"/>
          </a:solidFill>
          <a:latin typeface="+mn-lt"/>
          <a:ea typeface="+mn-ea"/>
          <a:cs typeface="+mn-cs"/>
        </a:defRPr>
      </a:lvl3pPr>
      <a:lvl4pPr marL="1527475" algn="l" defTabSz="1018314" rtl="0" eaLnBrk="1" latinLnBrk="0" hangingPunct="1">
        <a:defRPr sz="2000" kern="1200">
          <a:solidFill>
            <a:schemeClr val="tx1"/>
          </a:solidFill>
          <a:latin typeface="+mn-lt"/>
          <a:ea typeface="+mn-ea"/>
          <a:cs typeface="+mn-cs"/>
        </a:defRPr>
      </a:lvl4pPr>
      <a:lvl5pPr marL="2036630" algn="l" defTabSz="1018314" rtl="0" eaLnBrk="1" latinLnBrk="0" hangingPunct="1">
        <a:defRPr sz="2000" kern="1200">
          <a:solidFill>
            <a:schemeClr val="tx1"/>
          </a:solidFill>
          <a:latin typeface="+mn-lt"/>
          <a:ea typeface="+mn-ea"/>
          <a:cs typeface="+mn-cs"/>
        </a:defRPr>
      </a:lvl5pPr>
      <a:lvl6pPr marL="2545793" algn="l" defTabSz="1018314" rtl="0" eaLnBrk="1" latinLnBrk="0" hangingPunct="1">
        <a:defRPr sz="2000" kern="1200">
          <a:solidFill>
            <a:schemeClr val="tx1"/>
          </a:solidFill>
          <a:latin typeface="+mn-lt"/>
          <a:ea typeface="+mn-ea"/>
          <a:cs typeface="+mn-cs"/>
        </a:defRPr>
      </a:lvl6pPr>
      <a:lvl7pPr marL="3054938" algn="l" defTabSz="1018314" rtl="0" eaLnBrk="1" latinLnBrk="0" hangingPunct="1">
        <a:defRPr sz="2000" kern="1200">
          <a:solidFill>
            <a:schemeClr val="tx1"/>
          </a:solidFill>
          <a:latin typeface="+mn-lt"/>
          <a:ea typeface="+mn-ea"/>
          <a:cs typeface="+mn-cs"/>
        </a:defRPr>
      </a:lvl7pPr>
      <a:lvl8pPr marL="3564095" algn="l" defTabSz="1018314" rtl="0" eaLnBrk="1" latinLnBrk="0" hangingPunct="1">
        <a:defRPr sz="2000" kern="1200">
          <a:solidFill>
            <a:schemeClr val="tx1"/>
          </a:solidFill>
          <a:latin typeface="+mn-lt"/>
          <a:ea typeface="+mn-ea"/>
          <a:cs typeface="+mn-cs"/>
        </a:defRPr>
      </a:lvl8pPr>
      <a:lvl9pPr marL="4073260" algn="l" defTabSz="1018314" rtl="0" eaLnBrk="1" latinLnBrk="0" hangingPunct="1">
        <a:defRPr sz="20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44"/>
            <a:ext cx="8229600" cy="1143000"/>
          </a:xfrm>
          <a:prstGeom prst="rect">
            <a:avLst/>
          </a:prstGeom>
          <a:noFill/>
          <a:ln w="9525">
            <a:noFill/>
            <a:miter lim="800000"/>
            <a:headEnd/>
            <a:tailEnd/>
          </a:ln>
        </p:spPr>
        <p:txBody>
          <a:bodyPr vert="horz" wrap="square" lIns="101802" tIns="50899" rIns="101802" bIns="50899"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457200" y="1600202"/>
            <a:ext cx="8229600" cy="4525963"/>
          </a:xfrm>
          <a:prstGeom prst="rect">
            <a:avLst/>
          </a:prstGeom>
          <a:noFill/>
          <a:ln w="9525">
            <a:noFill/>
            <a:miter lim="800000"/>
            <a:headEnd/>
            <a:tailEnd/>
          </a:ln>
        </p:spPr>
        <p:txBody>
          <a:bodyPr vert="horz" wrap="square" lIns="101802" tIns="50899" rIns="101802" bIns="50899"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518"/>
            <a:ext cx="2133600" cy="365125"/>
          </a:xfrm>
          <a:prstGeom prst="rect">
            <a:avLst/>
          </a:prstGeom>
        </p:spPr>
        <p:txBody>
          <a:bodyPr vert="horz" lIns="101802" tIns="50899" rIns="101802" bIns="50899" rtlCol="0" anchor="ctr"/>
          <a:lstStyle>
            <a:lvl1pPr algn="l" fontAlgn="auto">
              <a:spcBef>
                <a:spcPts val="0"/>
              </a:spcBef>
              <a:spcAft>
                <a:spcPts val="0"/>
              </a:spcAft>
              <a:defRPr sz="1400" smtClean="0">
                <a:solidFill>
                  <a:schemeClr val="tx1">
                    <a:tint val="75000"/>
                  </a:schemeClr>
                </a:solidFill>
                <a:latin typeface="+mn-lt"/>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3"/>
          </p:nvPr>
        </p:nvSpPr>
        <p:spPr>
          <a:xfrm>
            <a:off x="3124200" y="6356518"/>
            <a:ext cx="2895600" cy="365125"/>
          </a:xfrm>
          <a:prstGeom prst="rect">
            <a:avLst/>
          </a:prstGeom>
        </p:spPr>
        <p:txBody>
          <a:bodyPr vert="horz" lIns="101802" tIns="50899" rIns="101802" bIns="50899" rtlCol="0" anchor="ctr"/>
          <a:lstStyle>
            <a:lvl1pPr algn="ctr" fontAlgn="auto">
              <a:spcBef>
                <a:spcPts val="0"/>
              </a:spcBef>
              <a:spcAft>
                <a:spcPts val="0"/>
              </a:spcAft>
              <a:defRPr sz="1400" smtClean="0">
                <a:solidFill>
                  <a:schemeClr val="tx1">
                    <a:tint val="75000"/>
                  </a:schemeClr>
                </a:solidFill>
                <a:latin typeface="+mn-lt"/>
              </a:defRPr>
            </a:lvl1pPr>
          </a:lstStyle>
          <a:p>
            <a:pPr>
              <a:defRPr/>
            </a:pPr>
            <a:endParaRPr lang="en-US" dirty="0"/>
          </a:p>
        </p:txBody>
      </p:sp>
      <p:sp>
        <p:nvSpPr>
          <p:cNvPr id="6" name="Espace réservé du numéro de diapositive 5"/>
          <p:cNvSpPr>
            <a:spLocks noGrp="1"/>
          </p:cNvSpPr>
          <p:nvPr>
            <p:ph type="sldNum" sz="quarter" idx="4"/>
          </p:nvPr>
        </p:nvSpPr>
        <p:spPr>
          <a:xfrm>
            <a:off x="6553200" y="6356518"/>
            <a:ext cx="2133600" cy="365125"/>
          </a:xfrm>
          <a:prstGeom prst="rect">
            <a:avLst/>
          </a:prstGeom>
        </p:spPr>
        <p:txBody>
          <a:bodyPr vert="horz" lIns="101802" tIns="50899" rIns="101802" bIns="50899" rtlCol="0" anchor="ctr"/>
          <a:lstStyle>
            <a:lvl1pPr algn="r" fontAlgn="auto">
              <a:spcBef>
                <a:spcPts val="0"/>
              </a:spcBef>
              <a:spcAft>
                <a:spcPts val="0"/>
              </a:spcAft>
              <a:defRPr sz="1400" smtClean="0">
                <a:solidFill>
                  <a:schemeClr val="tx1">
                    <a:tint val="75000"/>
                  </a:schemeClr>
                </a:solidFill>
                <a:latin typeface="+mn-lt"/>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09291" algn="ctr" rtl="0" eaLnBrk="1" fontAlgn="base" hangingPunct="1">
        <a:spcBef>
          <a:spcPct val="0"/>
        </a:spcBef>
        <a:spcAft>
          <a:spcPct val="0"/>
        </a:spcAft>
        <a:defRPr sz="5100">
          <a:solidFill>
            <a:schemeClr val="tx1"/>
          </a:solidFill>
          <a:latin typeface="Calibri" pitchFamily="34" charset="0"/>
        </a:defRPr>
      </a:lvl6pPr>
      <a:lvl7pPr marL="1018593" algn="ctr" rtl="0" eaLnBrk="1" fontAlgn="base" hangingPunct="1">
        <a:spcBef>
          <a:spcPct val="0"/>
        </a:spcBef>
        <a:spcAft>
          <a:spcPct val="0"/>
        </a:spcAft>
        <a:defRPr sz="5100">
          <a:solidFill>
            <a:schemeClr val="tx1"/>
          </a:solidFill>
          <a:latin typeface="Calibri" pitchFamily="34" charset="0"/>
        </a:defRPr>
      </a:lvl7pPr>
      <a:lvl8pPr marL="1527893" algn="ctr" rtl="0" eaLnBrk="1" fontAlgn="base" hangingPunct="1">
        <a:spcBef>
          <a:spcPct val="0"/>
        </a:spcBef>
        <a:spcAft>
          <a:spcPct val="0"/>
        </a:spcAft>
        <a:defRPr sz="5100">
          <a:solidFill>
            <a:schemeClr val="tx1"/>
          </a:solidFill>
          <a:latin typeface="Calibri" pitchFamily="34" charset="0"/>
        </a:defRPr>
      </a:lvl8pPr>
      <a:lvl9pPr marL="2037187" algn="ctr" rtl="0" eaLnBrk="1" fontAlgn="base" hangingPunct="1">
        <a:spcBef>
          <a:spcPct val="0"/>
        </a:spcBef>
        <a:spcAft>
          <a:spcPct val="0"/>
        </a:spcAft>
        <a:defRPr sz="5100">
          <a:solidFill>
            <a:schemeClr val="tx1"/>
          </a:solidFill>
          <a:latin typeface="Calibri" pitchFamily="34" charset="0"/>
        </a:defRPr>
      </a:lvl9pPr>
    </p:titleStyle>
    <p:bodyStyle>
      <a:lvl1pPr marL="381977" indent="-381977"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7599" indent="-318332"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3243" indent="-254646"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82525" indent="-254646"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91837" indent="-254646"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801133" indent="-254646" algn="l" defTabSz="1018593"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10436" indent="-254646" algn="l" defTabSz="1018593"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19728" indent="-254646" algn="l" defTabSz="1018593"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29019" indent="-254646" algn="l" defTabSz="1018593"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18593" rtl="0" eaLnBrk="1" latinLnBrk="0" hangingPunct="1">
        <a:defRPr sz="2000" kern="1200">
          <a:solidFill>
            <a:schemeClr val="tx1"/>
          </a:solidFill>
          <a:latin typeface="+mn-lt"/>
          <a:ea typeface="+mn-ea"/>
          <a:cs typeface="+mn-cs"/>
        </a:defRPr>
      </a:lvl1pPr>
      <a:lvl2pPr marL="509291" algn="l" defTabSz="1018593" rtl="0" eaLnBrk="1" latinLnBrk="0" hangingPunct="1">
        <a:defRPr sz="2000" kern="1200">
          <a:solidFill>
            <a:schemeClr val="tx1"/>
          </a:solidFill>
          <a:latin typeface="+mn-lt"/>
          <a:ea typeface="+mn-ea"/>
          <a:cs typeface="+mn-cs"/>
        </a:defRPr>
      </a:lvl2pPr>
      <a:lvl3pPr marL="1018593" algn="l" defTabSz="1018593" rtl="0" eaLnBrk="1" latinLnBrk="0" hangingPunct="1">
        <a:defRPr sz="2000" kern="1200">
          <a:solidFill>
            <a:schemeClr val="tx1"/>
          </a:solidFill>
          <a:latin typeface="+mn-lt"/>
          <a:ea typeface="+mn-ea"/>
          <a:cs typeface="+mn-cs"/>
        </a:defRPr>
      </a:lvl3pPr>
      <a:lvl4pPr marL="1527893" algn="l" defTabSz="1018593" rtl="0" eaLnBrk="1" latinLnBrk="0" hangingPunct="1">
        <a:defRPr sz="2000" kern="1200">
          <a:solidFill>
            <a:schemeClr val="tx1"/>
          </a:solidFill>
          <a:latin typeface="+mn-lt"/>
          <a:ea typeface="+mn-ea"/>
          <a:cs typeface="+mn-cs"/>
        </a:defRPr>
      </a:lvl4pPr>
      <a:lvl5pPr marL="2037187" algn="l" defTabSz="1018593" rtl="0" eaLnBrk="1" latinLnBrk="0" hangingPunct="1">
        <a:defRPr sz="2000" kern="1200">
          <a:solidFill>
            <a:schemeClr val="tx1"/>
          </a:solidFill>
          <a:latin typeface="+mn-lt"/>
          <a:ea typeface="+mn-ea"/>
          <a:cs typeface="+mn-cs"/>
        </a:defRPr>
      </a:lvl5pPr>
      <a:lvl6pPr marL="2546492" algn="l" defTabSz="1018593" rtl="0" eaLnBrk="1" latinLnBrk="0" hangingPunct="1">
        <a:defRPr sz="2000" kern="1200">
          <a:solidFill>
            <a:schemeClr val="tx1"/>
          </a:solidFill>
          <a:latin typeface="+mn-lt"/>
          <a:ea typeface="+mn-ea"/>
          <a:cs typeface="+mn-cs"/>
        </a:defRPr>
      </a:lvl6pPr>
      <a:lvl7pPr marL="3055774" algn="l" defTabSz="1018593" rtl="0" eaLnBrk="1" latinLnBrk="0" hangingPunct="1">
        <a:defRPr sz="2000" kern="1200">
          <a:solidFill>
            <a:schemeClr val="tx1"/>
          </a:solidFill>
          <a:latin typeface="+mn-lt"/>
          <a:ea typeface="+mn-ea"/>
          <a:cs typeface="+mn-cs"/>
        </a:defRPr>
      </a:lvl7pPr>
      <a:lvl8pPr marL="3565072" algn="l" defTabSz="1018593" rtl="0" eaLnBrk="1" latinLnBrk="0" hangingPunct="1">
        <a:defRPr sz="2000" kern="1200">
          <a:solidFill>
            <a:schemeClr val="tx1"/>
          </a:solidFill>
          <a:latin typeface="+mn-lt"/>
          <a:ea typeface="+mn-ea"/>
          <a:cs typeface="+mn-cs"/>
        </a:defRPr>
      </a:lvl8pPr>
      <a:lvl9pPr marL="4074374" algn="l" defTabSz="1018593" rtl="0" eaLnBrk="1" latinLnBrk="0" hangingPunct="1">
        <a:defRPr sz="20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5168"/>
            <a:ext cx="8229600" cy="1143000"/>
          </a:xfrm>
          <a:prstGeom prst="rect">
            <a:avLst/>
          </a:prstGeom>
          <a:noFill/>
          <a:ln w="9525">
            <a:noFill/>
            <a:miter lim="800000"/>
            <a:headEnd/>
            <a:tailEnd/>
          </a:ln>
        </p:spPr>
        <p:txBody>
          <a:bodyPr vert="horz" wrap="square" lIns="101831" tIns="50913" rIns="101831" bIns="50913" numCol="1" anchor="ctr" anchorCtr="0" compatLnSpc="1">
            <a:prstTxWarp prst="textNoShape">
              <a:avLst/>
            </a:prstTxWarp>
          </a:bodyPr>
          <a:lstStyle/>
          <a:p>
            <a:pPr lvl="0"/>
            <a:r>
              <a:rPr lang="en-US" smtClean="0"/>
              <a:t>Click to edit Master title style</a:t>
            </a:r>
            <a:endParaRPr lang="fr-CA" smtClean="0"/>
          </a:p>
        </p:txBody>
      </p:sp>
      <p:sp>
        <p:nvSpPr>
          <p:cNvPr id="1027" name="Text Placeholder 2"/>
          <p:cNvSpPr>
            <a:spLocks noGrp="1"/>
          </p:cNvSpPr>
          <p:nvPr>
            <p:ph type="body" idx="1"/>
          </p:nvPr>
        </p:nvSpPr>
        <p:spPr bwMode="auto">
          <a:xfrm>
            <a:off x="457200" y="1600223"/>
            <a:ext cx="8229600" cy="4525433"/>
          </a:xfrm>
          <a:prstGeom prst="rect">
            <a:avLst/>
          </a:prstGeom>
          <a:noFill/>
          <a:ln w="9525">
            <a:noFill/>
            <a:miter lim="800000"/>
            <a:headEnd/>
            <a:tailEnd/>
          </a:ln>
        </p:spPr>
        <p:txBody>
          <a:bodyPr vert="horz" wrap="square" lIns="101831" tIns="50913" rIns="101831" bIns="5091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smtClean="0"/>
          </a:p>
        </p:txBody>
      </p:sp>
      <p:sp>
        <p:nvSpPr>
          <p:cNvPr id="4" name="Date Placeholder 3"/>
          <p:cNvSpPr>
            <a:spLocks noGrp="1"/>
          </p:cNvSpPr>
          <p:nvPr>
            <p:ph type="dt" sz="half" idx="2"/>
          </p:nvPr>
        </p:nvSpPr>
        <p:spPr>
          <a:xfrm>
            <a:off x="457200" y="6356539"/>
            <a:ext cx="2133600" cy="366183"/>
          </a:xfrm>
          <a:prstGeom prst="rect">
            <a:avLst/>
          </a:prstGeom>
        </p:spPr>
        <p:txBody>
          <a:bodyPr vert="horz" lIns="101831" tIns="50913" rIns="101831" bIns="50913" rtlCol="0" anchor="ctr"/>
          <a:lstStyle>
            <a:lvl1pPr algn="l" fontAlgn="auto">
              <a:spcBef>
                <a:spcPts val="0"/>
              </a:spcBef>
              <a:spcAft>
                <a:spcPts val="0"/>
              </a:spcAft>
              <a:defRPr sz="1400" smtClean="0">
                <a:solidFill>
                  <a:schemeClr val="tx1">
                    <a:tint val="75000"/>
                  </a:schemeClr>
                </a:solidFill>
                <a:latin typeface="+mn-lt"/>
                <a:cs typeface="+mn-cs"/>
              </a:defRPr>
            </a:lvl1pPr>
          </a:lstStyle>
          <a:p>
            <a:pPr>
              <a:defRPr/>
            </a:pPr>
            <a:fld id="{3648B4F4-F6B7-4BF4-8271-4DF03298591C}" type="datetimeFigureOut">
              <a:rPr lang="en-US" smtClean="0"/>
              <a:pPr>
                <a:defRPr/>
              </a:pPr>
              <a:t>04/16/2012</a:t>
            </a:fld>
            <a:endParaRPr lang="en-US" dirty="0"/>
          </a:p>
        </p:txBody>
      </p:sp>
      <p:sp>
        <p:nvSpPr>
          <p:cNvPr id="5" name="Footer Placeholder 4"/>
          <p:cNvSpPr>
            <a:spLocks noGrp="1"/>
          </p:cNvSpPr>
          <p:nvPr>
            <p:ph type="ftr" sz="quarter" idx="3"/>
          </p:nvPr>
        </p:nvSpPr>
        <p:spPr>
          <a:xfrm>
            <a:off x="3124200" y="6356539"/>
            <a:ext cx="2895600" cy="366183"/>
          </a:xfrm>
          <a:prstGeom prst="rect">
            <a:avLst/>
          </a:prstGeom>
        </p:spPr>
        <p:txBody>
          <a:bodyPr vert="horz" lIns="101831" tIns="50913" rIns="101831" bIns="50913" rtlCol="0" anchor="ctr"/>
          <a:lstStyle>
            <a:lvl1pPr algn="ctr" fontAlgn="auto">
              <a:spcBef>
                <a:spcPts val="0"/>
              </a:spcBef>
              <a:spcAft>
                <a:spcPts val="0"/>
              </a:spcAft>
              <a:defRPr sz="1400" smtClean="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539"/>
            <a:ext cx="2133600" cy="366183"/>
          </a:xfrm>
          <a:prstGeom prst="rect">
            <a:avLst/>
          </a:prstGeom>
        </p:spPr>
        <p:txBody>
          <a:bodyPr vert="horz" lIns="101831" tIns="50913" rIns="101831" bIns="50913" rtlCol="0" anchor="ctr"/>
          <a:lstStyle>
            <a:lvl1pPr algn="r" fontAlgn="auto">
              <a:spcBef>
                <a:spcPts val="0"/>
              </a:spcBef>
              <a:spcAft>
                <a:spcPts val="0"/>
              </a:spcAft>
              <a:defRPr sz="1400" smtClean="0">
                <a:solidFill>
                  <a:schemeClr val="tx1">
                    <a:tint val="75000"/>
                  </a:schemeClr>
                </a:solidFill>
                <a:latin typeface="+mn-lt"/>
                <a:cs typeface="+mn-cs"/>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09430" algn="ctr" rtl="0" eaLnBrk="1" fontAlgn="base" hangingPunct="1">
        <a:spcBef>
          <a:spcPct val="0"/>
        </a:spcBef>
        <a:spcAft>
          <a:spcPct val="0"/>
        </a:spcAft>
        <a:defRPr sz="5100">
          <a:solidFill>
            <a:schemeClr val="tx1"/>
          </a:solidFill>
          <a:latin typeface="Calibri" pitchFamily="34" charset="0"/>
        </a:defRPr>
      </a:lvl6pPr>
      <a:lvl7pPr marL="1018872" algn="ctr" rtl="0" eaLnBrk="1" fontAlgn="base" hangingPunct="1">
        <a:spcBef>
          <a:spcPct val="0"/>
        </a:spcBef>
        <a:spcAft>
          <a:spcPct val="0"/>
        </a:spcAft>
        <a:defRPr sz="5100">
          <a:solidFill>
            <a:schemeClr val="tx1"/>
          </a:solidFill>
          <a:latin typeface="Calibri" pitchFamily="34" charset="0"/>
        </a:defRPr>
      </a:lvl7pPr>
      <a:lvl8pPr marL="1528311" algn="ctr" rtl="0" eaLnBrk="1" fontAlgn="base" hangingPunct="1">
        <a:spcBef>
          <a:spcPct val="0"/>
        </a:spcBef>
        <a:spcAft>
          <a:spcPct val="0"/>
        </a:spcAft>
        <a:defRPr sz="5100">
          <a:solidFill>
            <a:schemeClr val="tx1"/>
          </a:solidFill>
          <a:latin typeface="Calibri" pitchFamily="34" charset="0"/>
        </a:defRPr>
      </a:lvl8pPr>
      <a:lvl9pPr marL="2037745" algn="ctr" rtl="0" eaLnBrk="1" fontAlgn="base" hangingPunct="1">
        <a:spcBef>
          <a:spcPct val="0"/>
        </a:spcBef>
        <a:spcAft>
          <a:spcPct val="0"/>
        </a:spcAft>
        <a:defRPr sz="5100">
          <a:solidFill>
            <a:schemeClr val="tx1"/>
          </a:solidFill>
          <a:latin typeface="Calibri" pitchFamily="34" charset="0"/>
        </a:defRPr>
      </a:lvl9pPr>
    </p:titleStyle>
    <p:bodyStyle>
      <a:lvl1pPr marL="382082" indent="-382082"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7825" indent="-318419"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3593" indent="-254716"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83013" indent="-254716"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92464" indent="-254716"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801900" indent="-254716" algn="l" defTabSz="1018872"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11342" indent="-254716" algn="l" defTabSz="1018872"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20773" indent="-254716" algn="l" defTabSz="1018872"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30204" indent="-254716" algn="l" defTabSz="1018872"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18872" rtl="0" eaLnBrk="1" latinLnBrk="0" hangingPunct="1">
        <a:defRPr sz="2000" kern="1200">
          <a:solidFill>
            <a:schemeClr val="tx1"/>
          </a:solidFill>
          <a:latin typeface="+mn-lt"/>
          <a:ea typeface="+mn-ea"/>
          <a:cs typeface="+mn-cs"/>
        </a:defRPr>
      </a:lvl1pPr>
      <a:lvl2pPr marL="509430" algn="l" defTabSz="1018872" rtl="0" eaLnBrk="1" latinLnBrk="0" hangingPunct="1">
        <a:defRPr sz="2000" kern="1200">
          <a:solidFill>
            <a:schemeClr val="tx1"/>
          </a:solidFill>
          <a:latin typeface="+mn-lt"/>
          <a:ea typeface="+mn-ea"/>
          <a:cs typeface="+mn-cs"/>
        </a:defRPr>
      </a:lvl2pPr>
      <a:lvl3pPr marL="1018872" algn="l" defTabSz="1018872" rtl="0" eaLnBrk="1" latinLnBrk="0" hangingPunct="1">
        <a:defRPr sz="2000" kern="1200">
          <a:solidFill>
            <a:schemeClr val="tx1"/>
          </a:solidFill>
          <a:latin typeface="+mn-lt"/>
          <a:ea typeface="+mn-ea"/>
          <a:cs typeface="+mn-cs"/>
        </a:defRPr>
      </a:lvl3pPr>
      <a:lvl4pPr marL="1528311" algn="l" defTabSz="1018872" rtl="0" eaLnBrk="1" latinLnBrk="0" hangingPunct="1">
        <a:defRPr sz="2000" kern="1200">
          <a:solidFill>
            <a:schemeClr val="tx1"/>
          </a:solidFill>
          <a:latin typeface="+mn-lt"/>
          <a:ea typeface="+mn-ea"/>
          <a:cs typeface="+mn-cs"/>
        </a:defRPr>
      </a:lvl4pPr>
      <a:lvl5pPr marL="2037745" algn="l" defTabSz="1018872" rtl="0" eaLnBrk="1" latinLnBrk="0" hangingPunct="1">
        <a:defRPr sz="2000" kern="1200">
          <a:solidFill>
            <a:schemeClr val="tx1"/>
          </a:solidFill>
          <a:latin typeface="+mn-lt"/>
          <a:ea typeface="+mn-ea"/>
          <a:cs typeface="+mn-cs"/>
        </a:defRPr>
      </a:lvl5pPr>
      <a:lvl6pPr marL="2547191" algn="l" defTabSz="1018872" rtl="0" eaLnBrk="1" latinLnBrk="0" hangingPunct="1">
        <a:defRPr sz="2000" kern="1200">
          <a:solidFill>
            <a:schemeClr val="tx1"/>
          </a:solidFill>
          <a:latin typeface="+mn-lt"/>
          <a:ea typeface="+mn-ea"/>
          <a:cs typeface="+mn-cs"/>
        </a:defRPr>
      </a:lvl6pPr>
      <a:lvl7pPr marL="3056611" algn="l" defTabSz="1018872" rtl="0" eaLnBrk="1" latinLnBrk="0" hangingPunct="1">
        <a:defRPr sz="2000" kern="1200">
          <a:solidFill>
            <a:schemeClr val="tx1"/>
          </a:solidFill>
          <a:latin typeface="+mn-lt"/>
          <a:ea typeface="+mn-ea"/>
          <a:cs typeface="+mn-cs"/>
        </a:defRPr>
      </a:lvl7pPr>
      <a:lvl8pPr marL="3566048" algn="l" defTabSz="1018872" rtl="0" eaLnBrk="1" latinLnBrk="0" hangingPunct="1">
        <a:defRPr sz="2000" kern="1200">
          <a:solidFill>
            <a:schemeClr val="tx1"/>
          </a:solidFill>
          <a:latin typeface="+mn-lt"/>
          <a:ea typeface="+mn-ea"/>
          <a:cs typeface="+mn-cs"/>
        </a:defRPr>
      </a:lvl8pPr>
      <a:lvl9pPr marL="4075490" algn="l" defTabSz="1018872" rtl="0" eaLnBrk="1" latinLnBrk="0" hangingPunct="1">
        <a:defRPr sz="20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5168"/>
            <a:ext cx="8229600" cy="1143000"/>
          </a:xfrm>
          <a:prstGeom prst="rect">
            <a:avLst/>
          </a:prstGeom>
          <a:noFill/>
          <a:ln w="9525">
            <a:noFill/>
            <a:miter lim="800000"/>
            <a:headEnd/>
            <a:tailEnd/>
          </a:ln>
        </p:spPr>
        <p:txBody>
          <a:bodyPr vert="horz" wrap="square" lIns="101919" tIns="50957" rIns="101919" bIns="50957" numCol="1" anchor="ctr" anchorCtr="0" compatLnSpc="1">
            <a:prstTxWarp prst="textNoShape">
              <a:avLst/>
            </a:prstTxWarp>
          </a:bodyPr>
          <a:lstStyle/>
          <a:p>
            <a:pPr lvl="0"/>
            <a:r>
              <a:rPr lang="en-US" smtClean="0"/>
              <a:t>Click to edit Master title style</a:t>
            </a:r>
            <a:endParaRPr lang="fr-CA" smtClean="0"/>
          </a:p>
        </p:txBody>
      </p:sp>
      <p:sp>
        <p:nvSpPr>
          <p:cNvPr id="1027" name="Text Placeholder 2"/>
          <p:cNvSpPr>
            <a:spLocks noGrp="1"/>
          </p:cNvSpPr>
          <p:nvPr>
            <p:ph type="body" idx="1"/>
          </p:nvPr>
        </p:nvSpPr>
        <p:spPr bwMode="auto">
          <a:xfrm>
            <a:off x="457200" y="1600223"/>
            <a:ext cx="8229600" cy="4525433"/>
          </a:xfrm>
          <a:prstGeom prst="rect">
            <a:avLst/>
          </a:prstGeom>
          <a:noFill/>
          <a:ln w="9525">
            <a:noFill/>
            <a:miter lim="800000"/>
            <a:headEnd/>
            <a:tailEnd/>
          </a:ln>
        </p:spPr>
        <p:txBody>
          <a:bodyPr vert="horz" wrap="square" lIns="101919" tIns="50957" rIns="101919" bIns="5095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smtClean="0"/>
          </a:p>
        </p:txBody>
      </p:sp>
      <p:sp>
        <p:nvSpPr>
          <p:cNvPr id="4" name="Date Placeholder 3"/>
          <p:cNvSpPr>
            <a:spLocks noGrp="1"/>
          </p:cNvSpPr>
          <p:nvPr>
            <p:ph type="dt" sz="half" idx="2"/>
          </p:nvPr>
        </p:nvSpPr>
        <p:spPr>
          <a:xfrm>
            <a:off x="457200" y="6356530"/>
            <a:ext cx="2133600" cy="366183"/>
          </a:xfrm>
          <a:prstGeom prst="rect">
            <a:avLst/>
          </a:prstGeom>
        </p:spPr>
        <p:txBody>
          <a:bodyPr vert="horz" lIns="101919" tIns="50957" rIns="101919" bIns="50957" rtlCol="0" anchor="ctr"/>
          <a:lstStyle>
            <a:lvl1pPr algn="l" fontAlgn="auto">
              <a:spcBef>
                <a:spcPts val="0"/>
              </a:spcBef>
              <a:spcAft>
                <a:spcPts val="0"/>
              </a:spcAft>
              <a:defRPr sz="1400" smtClean="0">
                <a:solidFill>
                  <a:schemeClr val="tx1">
                    <a:tint val="75000"/>
                  </a:schemeClr>
                </a:solidFill>
                <a:latin typeface="+mn-lt"/>
                <a:cs typeface="+mn-cs"/>
              </a:defRPr>
            </a:lvl1pPr>
          </a:lstStyle>
          <a:p>
            <a:pPr>
              <a:defRPr/>
            </a:pPr>
            <a:fld id="{3648B4F4-F6B7-4BF4-8271-4DF03298591C}" type="datetimeFigureOut">
              <a:rPr lang="en-US" smtClean="0"/>
              <a:pPr>
                <a:defRPr/>
              </a:pPr>
              <a:t>04/16/2012</a:t>
            </a:fld>
            <a:endParaRPr lang="en-US" dirty="0"/>
          </a:p>
        </p:txBody>
      </p:sp>
      <p:sp>
        <p:nvSpPr>
          <p:cNvPr id="5" name="Footer Placeholder 4"/>
          <p:cNvSpPr>
            <a:spLocks noGrp="1"/>
          </p:cNvSpPr>
          <p:nvPr>
            <p:ph type="ftr" sz="quarter" idx="3"/>
          </p:nvPr>
        </p:nvSpPr>
        <p:spPr>
          <a:xfrm>
            <a:off x="3124200" y="6356530"/>
            <a:ext cx="2895600" cy="366183"/>
          </a:xfrm>
          <a:prstGeom prst="rect">
            <a:avLst/>
          </a:prstGeom>
        </p:spPr>
        <p:txBody>
          <a:bodyPr vert="horz" lIns="101919" tIns="50957" rIns="101919" bIns="50957" rtlCol="0" anchor="ctr"/>
          <a:lstStyle>
            <a:lvl1pPr algn="ctr" fontAlgn="auto">
              <a:spcBef>
                <a:spcPts val="0"/>
              </a:spcBef>
              <a:spcAft>
                <a:spcPts val="0"/>
              </a:spcAft>
              <a:defRPr sz="1400" smtClean="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530"/>
            <a:ext cx="2133600" cy="366183"/>
          </a:xfrm>
          <a:prstGeom prst="rect">
            <a:avLst/>
          </a:prstGeom>
        </p:spPr>
        <p:txBody>
          <a:bodyPr vert="horz" lIns="101919" tIns="50957" rIns="101919" bIns="50957" rtlCol="0" anchor="ctr"/>
          <a:lstStyle>
            <a:lvl1pPr algn="r" fontAlgn="auto">
              <a:spcBef>
                <a:spcPts val="0"/>
              </a:spcBef>
              <a:spcAft>
                <a:spcPts val="0"/>
              </a:spcAft>
              <a:defRPr sz="1400" smtClean="0">
                <a:solidFill>
                  <a:schemeClr val="tx1">
                    <a:tint val="75000"/>
                  </a:schemeClr>
                </a:solidFill>
                <a:latin typeface="+mn-lt"/>
                <a:cs typeface="+mn-cs"/>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09849" algn="ctr" rtl="0" eaLnBrk="1" fontAlgn="base" hangingPunct="1">
        <a:spcBef>
          <a:spcPct val="0"/>
        </a:spcBef>
        <a:spcAft>
          <a:spcPct val="0"/>
        </a:spcAft>
        <a:defRPr sz="5100">
          <a:solidFill>
            <a:schemeClr val="tx1"/>
          </a:solidFill>
          <a:latin typeface="Calibri" pitchFamily="34" charset="0"/>
        </a:defRPr>
      </a:lvl6pPr>
      <a:lvl7pPr marL="1019709" algn="ctr" rtl="0" eaLnBrk="1" fontAlgn="base" hangingPunct="1">
        <a:spcBef>
          <a:spcPct val="0"/>
        </a:spcBef>
        <a:spcAft>
          <a:spcPct val="0"/>
        </a:spcAft>
        <a:defRPr sz="5100">
          <a:solidFill>
            <a:schemeClr val="tx1"/>
          </a:solidFill>
          <a:latin typeface="Calibri" pitchFamily="34" charset="0"/>
        </a:defRPr>
      </a:lvl7pPr>
      <a:lvl8pPr marL="1529565" algn="ctr" rtl="0" eaLnBrk="1" fontAlgn="base" hangingPunct="1">
        <a:spcBef>
          <a:spcPct val="0"/>
        </a:spcBef>
        <a:spcAft>
          <a:spcPct val="0"/>
        </a:spcAft>
        <a:defRPr sz="5100">
          <a:solidFill>
            <a:schemeClr val="tx1"/>
          </a:solidFill>
          <a:latin typeface="Calibri" pitchFamily="34" charset="0"/>
        </a:defRPr>
      </a:lvl8pPr>
      <a:lvl9pPr marL="2039419" algn="ctr" rtl="0" eaLnBrk="1" fontAlgn="base" hangingPunct="1">
        <a:spcBef>
          <a:spcPct val="0"/>
        </a:spcBef>
        <a:spcAft>
          <a:spcPct val="0"/>
        </a:spcAft>
        <a:defRPr sz="5100">
          <a:solidFill>
            <a:schemeClr val="tx1"/>
          </a:solidFill>
          <a:latin typeface="Calibri" pitchFamily="34" charset="0"/>
        </a:defRPr>
      </a:lvl9pPr>
    </p:titleStyle>
    <p:bodyStyle>
      <a:lvl1pPr marL="382397" indent="-382397"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8505" indent="-31868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4642" indent="-254925"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84478" indent="-254925"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94345" indent="-254925"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804201" indent="-254925" algn="l" defTabSz="1019709"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14062" indent="-254925" algn="l" defTabSz="1019709"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23913" indent="-254925" algn="l" defTabSz="1019709"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33761" indent="-254925" algn="l" defTabSz="1019709"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19709" rtl="0" eaLnBrk="1" latinLnBrk="0" hangingPunct="1">
        <a:defRPr sz="2000" kern="1200">
          <a:solidFill>
            <a:schemeClr val="tx1"/>
          </a:solidFill>
          <a:latin typeface="+mn-lt"/>
          <a:ea typeface="+mn-ea"/>
          <a:cs typeface="+mn-cs"/>
        </a:defRPr>
      </a:lvl1pPr>
      <a:lvl2pPr marL="509849" algn="l" defTabSz="1019709" rtl="0" eaLnBrk="1" latinLnBrk="0" hangingPunct="1">
        <a:defRPr sz="2000" kern="1200">
          <a:solidFill>
            <a:schemeClr val="tx1"/>
          </a:solidFill>
          <a:latin typeface="+mn-lt"/>
          <a:ea typeface="+mn-ea"/>
          <a:cs typeface="+mn-cs"/>
        </a:defRPr>
      </a:lvl2pPr>
      <a:lvl3pPr marL="1019709" algn="l" defTabSz="1019709" rtl="0" eaLnBrk="1" latinLnBrk="0" hangingPunct="1">
        <a:defRPr sz="2000" kern="1200">
          <a:solidFill>
            <a:schemeClr val="tx1"/>
          </a:solidFill>
          <a:latin typeface="+mn-lt"/>
          <a:ea typeface="+mn-ea"/>
          <a:cs typeface="+mn-cs"/>
        </a:defRPr>
      </a:lvl3pPr>
      <a:lvl4pPr marL="1529565" algn="l" defTabSz="1019709" rtl="0" eaLnBrk="1" latinLnBrk="0" hangingPunct="1">
        <a:defRPr sz="2000" kern="1200">
          <a:solidFill>
            <a:schemeClr val="tx1"/>
          </a:solidFill>
          <a:latin typeface="+mn-lt"/>
          <a:ea typeface="+mn-ea"/>
          <a:cs typeface="+mn-cs"/>
        </a:defRPr>
      </a:lvl4pPr>
      <a:lvl5pPr marL="2039419" algn="l" defTabSz="1019709" rtl="0" eaLnBrk="1" latinLnBrk="0" hangingPunct="1">
        <a:defRPr sz="2000" kern="1200">
          <a:solidFill>
            <a:schemeClr val="tx1"/>
          </a:solidFill>
          <a:latin typeface="+mn-lt"/>
          <a:ea typeface="+mn-ea"/>
          <a:cs typeface="+mn-cs"/>
        </a:defRPr>
      </a:lvl5pPr>
      <a:lvl6pPr marL="2549285" algn="l" defTabSz="1019709" rtl="0" eaLnBrk="1" latinLnBrk="0" hangingPunct="1">
        <a:defRPr sz="2000" kern="1200">
          <a:solidFill>
            <a:schemeClr val="tx1"/>
          </a:solidFill>
          <a:latin typeface="+mn-lt"/>
          <a:ea typeface="+mn-ea"/>
          <a:cs typeface="+mn-cs"/>
        </a:defRPr>
      </a:lvl6pPr>
      <a:lvl7pPr marL="3059123" algn="l" defTabSz="1019709" rtl="0" eaLnBrk="1" latinLnBrk="0" hangingPunct="1">
        <a:defRPr sz="2000" kern="1200">
          <a:solidFill>
            <a:schemeClr val="tx1"/>
          </a:solidFill>
          <a:latin typeface="+mn-lt"/>
          <a:ea typeface="+mn-ea"/>
          <a:cs typeface="+mn-cs"/>
        </a:defRPr>
      </a:lvl7pPr>
      <a:lvl8pPr marL="3568977" algn="l" defTabSz="1019709" rtl="0" eaLnBrk="1" latinLnBrk="0" hangingPunct="1">
        <a:defRPr sz="2000" kern="1200">
          <a:solidFill>
            <a:schemeClr val="tx1"/>
          </a:solidFill>
          <a:latin typeface="+mn-lt"/>
          <a:ea typeface="+mn-ea"/>
          <a:cs typeface="+mn-cs"/>
        </a:defRPr>
      </a:lvl8pPr>
      <a:lvl9pPr marL="4078838" algn="l" defTabSz="1019709" rtl="0" eaLnBrk="1" latinLnBrk="0" hangingPunct="1">
        <a:defRPr sz="20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44"/>
            <a:ext cx="8229600" cy="1143000"/>
          </a:xfrm>
          <a:prstGeom prst="rect">
            <a:avLst/>
          </a:prstGeom>
          <a:noFill/>
          <a:ln w="9525">
            <a:noFill/>
            <a:miter lim="800000"/>
            <a:headEnd/>
            <a:tailEnd/>
          </a:ln>
        </p:spPr>
        <p:txBody>
          <a:bodyPr vert="horz" wrap="square" lIns="101958" tIns="50976" rIns="101958" bIns="50976"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457200" y="1600202"/>
            <a:ext cx="8229600" cy="4525963"/>
          </a:xfrm>
          <a:prstGeom prst="rect">
            <a:avLst/>
          </a:prstGeom>
          <a:noFill/>
          <a:ln w="9525">
            <a:noFill/>
            <a:miter lim="800000"/>
            <a:headEnd/>
            <a:tailEnd/>
          </a:ln>
        </p:spPr>
        <p:txBody>
          <a:bodyPr vert="horz" wrap="square" lIns="101958" tIns="50976" rIns="101958" bIns="50976"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502"/>
            <a:ext cx="2133600" cy="365125"/>
          </a:xfrm>
          <a:prstGeom prst="rect">
            <a:avLst/>
          </a:prstGeom>
        </p:spPr>
        <p:txBody>
          <a:bodyPr vert="horz" lIns="101958" tIns="50976" rIns="101958" bIns="50976" rtlCol="0" anchor="ctr"/>
          <a:lstStyle>
            <a:lvl1pPr algn="l" fontAlgn="auto">
              <a:spcBef>
                <a:spcPts val="0"/>
              </a:spcBef>
              <a:spcAft>
                <a:spcPts val="0"/>
              </a:spcAft>
              <a:defRPr sz="1400" smtClean="0">
                <a:solidFill>
                  <a:schemeClr val="tx1">
                    <a:tint val="75000"/>
                  </a:schemeClr>
                </a:solidFill>
                <a:latin typeface="+mn-lt"/>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3"/>
          </p:nvPr>
        </p:nvSpPr>
        <p:spPr>
          <a:xfrm>
            <a:off x="3124200" y="6356502"/>
            <a:ext cx="2895600" cy="365125"/>
          </a:xfrm>
          <a:prstGeom prst="rect">
            <a:avLst/>
          </a:prstGeom>
        </p:spPr>
        <p:txBody>
          <a:bodyPr vert="horz" lIns="101958" tIns="50976" rIns="101958" bIns="50976" rtlCol="0" anchor="ctr"/>
          <a:lstStyle>
            <a:lvl1pPr algn="ctr" fontAlgn="auto">
              <a:spcBef>
                <a:spcPts val="0"/>
              </a:spcBef>
              <a:spcAft>
                <a:spcPts val="0"/>
              </a:spcAft>
              <a:defRPr sz="1400" smtClean="0">
                <a:solidFill>
                  <a:schemeClr val="tx1">
                    <a:tint val="75000"/>
                  </a:schemeClr>
                </a:solidFill>
                <a:latin typeface="+mn-lt"/>
              </a:defRPr>
            </a:lvl1pPr>
          </a:lstStyle>
          <a:p>
            <a:pPr>
              <a:defRPr/>
            </a:pPr>
            <a:endParaRPr lang="en-US" dirty="0"/>
          </a:p>
        </p:txBody>
      </p:sp>
      <p:sp>
        <p:nvSpPr>
          <p:cNvPr id="6" name="Espace réservé du numéro de diapositive 5"/>
          <p:cNvSpPr>
            <a:spLocks noGrp="1"/>
          </p:cNvSpPr>
          <p:nvPr>
            <p:ph type="sldNum" sz="quarter" idx="4"/>
          </p:nvPr>
        </p:nvSpPr>
        <p:spPr>
          <a:xfrm>
            <a:off x="6553200" y="6356502"/>
            <a:ext cx="2133600" cy="365125"/>
          </a:xfrm>
          <a:prstGeom prst="rect">
            <a:avLst/>
          </a:prstGeom>
        </p:spPr>
        <p:txBody>
          <a:bodyPr vert="horz" lIns="101958" tIns="50976" rIns="101958" bIns="50976" rtlCol="0" anchor="ctr"/>
          <a:lstStyle>
            <a:lvl1pPr algn="r" fontAlgn="auto">
              <a:spcBef>
                <a:spcPts val="0"/>
              </a:spcBef>
              <a:spcAft>
                <a:spcPts val="0"/>
              </a:spcAft>
              <a:defRPr sz="1400" smtClean="0">
                <a:solidFill>
                  <a:schemeClr val="tx1">
                    <a:tint val="75000"/>
                  </a:schemeClr>
                </a:solidFill>
                <a:latin typeface="+mn-lt"/>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ransition spd="med">
    <p:fade/>
  </p:transition>
  <p:timing>
    <p:tnLst>
      <p:par>
        <p:cTn id="1" dur="indefinite" restart="never" nodeType="tmRoot"/>
      </p:par>
    </p:tnLst>
  </p:timing>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10035" algn="ctr" rtl="0" eaLnBrk="1" fontAlgn="base" hangingPunct="1">
        <a:spcBef>
          <a:spcPct val="0"/>
        </a:spcBef>
        <a:spcAft>
          <a:spcPct val="0"/>
        </a:spcAft>
        <a:defRPr sz="5100">
          <a:solidFill>
            <a:schemeClr val="tx1"/>
          </a:solidFill>
          <a:latin typeface="Calibri" pitchFamily="34" charset="0"/>
        </a:defRPr>
      </a:lvl6pPr>
      <a:lvl7pPr marL="1020081" algn="ctr" rtl="0" eaLnBrk="1" fontAlgn="base" hangingPunct="1">
        <a:spcBef>
          <a:spcPct val="0"/>
        </a:spcBef>
        <a:spcAft>
          <a:spcPct val="0"/>
        </a:spcAft>
        <a:defRPr sz="5100">
          <a:solidFill>
            <a:schemeClr val="tx1"/>
          </a:solidFill>
          <a:latin typeface="Calibri" pitchFamily="34" charset="0"/>
        </a:defRPr>
      </a:lvl7pPr>
      <a:lvl8pPr marL="1530122" algn="ctr" rtl="0" eaLnBrk="1" fontAlgn="base" hangingPunct="1">
        <a:spcBef>
          <a:spcPct val="0"/>
        </a:spcBef>
        <a:spcAft>
          <a:spcPct val="0"/>
        </a:spcAft>
        <a:defRPr sz="5100">
          <a:solidFill>
            <a:schemeClr val="tx1"/>
          </a:solidFill>
          <a:latin typeface="Calibri" pitchFamily="34" charset="0"/>
        </a:defRPr>
      </a:lvl8pPr>
      <a:lvl9pPr marL="2040164" algn="ctr" rtl="0" eaLnBrk="1" fontAlgn="base" hangingPunct="1">
        <a:spcBef>
          <a:spcPct val="0"/>
        </a:spcBef>
        <a:spcAft>
          <a:spcPct val="0"/>
        </a:spcAft>
        <a:defRPr sz="5100">
          <a:solidFill>
            <a:schemeClr val="tx1"/>
          </a:solidFill>
          <a:latin typeface="Calibri" pitchFamily="34" charset="0"/>
        </a:defRPr>
      </a:lvl9pPr>
    </p:titleStyle>
    <p:bodyStyle>
      <a:lvl1pPr marL="382536" indent="-382536"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8808" indent="-318798"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5109" indent="-255018"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85130" indent="-255018"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95183" indent="-255018"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805225" indent="-255018" algn="l" defTabSz="1020081"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15270" indent="-255018" algn="l" defTabSz="1020081"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25309" indent="-255018" algn="l" defTabSz="1020081"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35343" indent="-255018" algn="l" defTabSz="1020081"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20081" rtl="0" eaLnBrk="1" latinLnBrk="0" hangingPunct="1">
        <a:defRPr sz="2000" kern="1200">
          <a:solidFill>
            <a:schemeClr val="tx1"/>
          </a:solidFill>
          <a:latin typeface="+mn-lt"/>
          <a:ea typeface="+mn-ea"/>
          <a:cs typeface="+mn-cs"/>
        </a:defRPr>
      </a:lvl1pPr>
      <a:lvl2pPr marL="510035" algn="l" defTabSz="1020081" rtl="0" eaLnBrk="1" latinLnBrk="0" hangingPunct="1">
        <a:defRPr sz="2000" kern="1200">
          <a:solidFill>
            <a:schemeClr val="tx1"/>
          </a:solidFill>
          <a:latin typeface="+mn-lt"/>
          <a:ea typeface="+mn-ea"/>
          <a:cs typeface="+mn-cs"/>
        </a:defRPr>
      </a:lvl2pPr>
      <a:lvl3pPr marL="1020081" algn="l" defTabSz="1020081" rtl="0" eaLnBrk="1" latinLnBrk="0" hangingPunct="1">
        <a:defRPr sz="2000" kern="1200">
          <a:solidFill>
            <a:schemeClr val="tx1"/>
          </a:solidFill>
          <a:latin typeface="+mn-lt"/>
          <a:ea typeface="+mn-ea"/>
          <a:cs typeface="+mn-cs"/>
        </a:defRPr>
      </a:lvl3pPr>
      <a:lvl4pPr marL="1530122" algn="l" defTabSz="1020081" rtl="0" eaLnBrk="1" latinLnBrk="0" hangingPunct="1">
        <a:defRPr sz="2000" kern="1200">
          <a:solidFill>
            <a:schemeClr val="tx1"/>
          </a:solidFill>
          <a:latin typeface="+mn-lt"/>
          <a:ea typeface="+mn-ea"/>
          <a:cs typeface="+mn-cs"/>
        </a:defRPr>
      </a:lvl4pPr>
      <a:lvl5pPr marL="2040164" algn="l" defTabSz="1020081" rtl="0" eaLnBrk="1" latinLnBrk="0" hangingPunct="1">
        <a:defRPr sz="2000" kern="1200">
          <a:solidFill>
            <a:schemeClr val="tx1"/>
          </a:solidFill>
          <a:latin typeface="+mn-lt"/>
          <a:ea typeface="+mn-ea"/>
          <a:cs typeface="+mn-cs"/>
        </a:defRPr>
      </a:lvl5pPr>
      <a:lvl6pPr marL="2550217" algn="l" defTabSz="1020081" rtl="0" eaLnBrk="1" latinLnBrk="0" hangingPunct="1">
        <a:defRPr sz="2000" kern="1200">
          <a:solidFill>
            <a:schemeClr val="tx1"/>
          </a:solidFill>
          <a:latin typeface="+mn-lt"/>
          <a:ea typeface="+mn-ea"/>
          <a:cs typeface="+mn-cs"/>
        </a:defRPr>
      </a:lvl6pPr>
      <a:lvl7pPr marL="3060239" algn="l" defTabSz="1020081" rtl="0" eaLnBrk="1" latinLnBrk="0" hangingPunct="1">
        <a:defRPr sz="2000" kern="1200">
          <a:solidFill>
            <a:schemeClr val="tx1"/>
          </a:solidFill>
          <a:latin typeface="+mn-lt"/>
          <a:ea typeface="+mn-ea"/>
          <a:cs typeface="+mn-cs"/>
        </a:defRPr>
      </a:lvl7pPr>
      <a:lvl8pPr marL="3570279" algn="l" defTabSz="1020081" rtl="0" eaLnBrk="1" latinLnBrk="0" hangingPunct="1">
        <a:defRPr sz="2000" kern="1200">
          <a:solidFill>
            <a:schemeClr val="tx1"/>
          </a:solidFill>
          <a:latin typeface="+mn-lt"/>
          <a:ea typeface="+mn-ea"/>
          <a:cs typeface="+mn-cs"/>
        </a:defRPr>
      </a:lvl8pPr>
      <a:lvl9pPr marL="4080327" algn="l" defTabSz="1020081" rtl="0" eaLnBrk="1" latinLnBrk="0" hangingPunct="1">
        <a:defRPr sz="20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43"/>
            <a:ext cx="8229600" cy="1143000"/>
          </a:xfrm>
          <a:prstGeom prst="rect">
            <a:avLst/>
          </a:prstGeom>
          <a:noFill/>
          <a:ln w="9525">
            <a:noFill/>
            <a:miter lim="800000"/>
            <a:headEnd/>
            <a:tailEnd/>
          </a:ln>
          <a:effectLst/>
        </p:spPr>
        <p:txBody>
          <a:bodyPr vert="horz" wrap="square" lIns="100995" tIns="50500" rIns="100995" bIns="50500" numCol="1" anchor="ctr" anchorCtr="0" compatLnSpc="1">
            <a:prstTxWarp prst="textNoShape">
              <a:avLst/>
            </a:prstTxWarp>
          </a:bodyPr>
          <a:lstStyle/>
          <a:p>
            <a:pPr lvl="0"/>
            <a:r>
              <a:rPr lang="fr-FR" smtClean="0"/>
              <a:t>Cliquez pour modifier le style du titre</a:t>
            </a:r>
          </a:p>
        </p:txBody>
      </p:sp>
      <p:sp>
        <p:nvSpPr>
          <p:cNvPr id="1027" name="Rectangle 3"/>
          <p:cNvSpPr>
            <a:spLocks noGrp="1" noChangeArrowheads="1"/>
          </p:cNvSpPr>
          <p:nvPr>
            <p:ph type="body" idx="1"/>
          </p:nvPr>
        </p:nvSpPr>
        <p:spPr bwMode="auto">
          <a:xfrm>
            <a:off x="457200" y="1600202"/>
            <a:ext cx="8229600" cy="4525963"/>
          </a:xfrm>
          <a:prstGeom prst="rect">
            <a:avLst/>
          </a:prstGeom>
          <a:noFill/>
          <a:ln w="9525">
            <a:noFill/>
            <a:miter lim="800000"/>
            <a:headEnd/>
            <a:tailEnd/>
          </a:ln>
          <a:effectLst/>
        </p:spPr>
        <p:txBody>
          <a:bodyPr vert="horz" wrap="square" lIns="100995" tIns="50500" rIns="100995" bIns="5050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28" name="Rectangle 4"/>
          <p:cNvSpPr>
            <a:spLocks noGrp="1" noChangeArrowheads="1"/>
          </p:cNvSpPr>
          <p:nvPr>
            <p:ph type="dt" sz="half" idx="2"/>
          </p:nvPr>
        </p:nvSpPr>
        <p:spPr bwMode="auto">
          <a:xfrm>
            <a:off x="457200" y="6245367"/>
            <a:ext cx="2133600" cy="4762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00995" tIns="50500" rIns="100995" bIns="50500" numCol="1" anchor="t" anchorCtr="0" compatLnSpc="1">
            <a:prstTxWarp prst="textNoShape">
              <a:avLst/>
            </a:prstTxWarp>
          </a:bodyPr>
          <a:lstStyle>
            <a:lvl1pPr>
              <a:defRPr sz="1500" smtClean="0"/>
            </a:lvl1pPr>
          </a:lstStyle>
          <a:p>
            <a:pPr>
              <a:defRPr/>
            </a:pPr>
            <a:fld id="{3648B4F4-F6B7-4BF4-8271-4DF03298591C}" type="datetimeFigureOut">
              <a:rPr lang="en-US" smtClean="0"/>
              <a:pPr>
                <a:defRPr/>
              </a:pPr>
              <a:t>04/16/2012</a:t>
            </a:fld>
            <a:endParaRPr lang="en-US" dirty="0"/>
          </a:p>
        </p:txBody>
      </p:sp>
      <p:sp>
        <p:nvSpPr>
          <p:cNvPr id="1029" name="Rectangle 5"/>
          <p:cNvSpPr>
            <a:spLocks noGrp="1" noChangeArrowheads="1"/>
          </p:cNvSpPr>
          <p:nvPr>
            <p:ph type="ftr" sz="quarter" idx="3"/>
          </p:nvPr>
        </p:nvSpPr>
        <p:spPr bwMode="auto">
          <a:xfrm>
            <a:off x="3124200" y="6245367"/>
            <a:ext cx="2895600" cy="4762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00995" tIns="50500" rIns="100995" bIns="50500" numCol="1" anchor="t" anchorCtr="0" compatLnSpc="1">
            <a:prstTxWarp prst="textNoShape">
              <a:avLst/>
            </a:prstTxWarp>
          </a:bodyPr>
          <a:lstStyle>
            <a:lvl1pPr algn="ctr">
              <a:defRPr sz="1500" smtClean="0"/>
            </a:lvl1pPr>
          </a:lstStyle>
          <a:p>
            <a:pPr>
              <a:defRPr/>
            </a:pPr>
            <a:endParaRPr lang="en-US" dirty="0"/>
          </a:p>
        </p:txBody>
      </p:sp>
      <p:sp>
        <p:nvSpPr>
          <p:cNvPr id="1030" name="Rectangle 6"/>
          <p:cNvSpPr>
            <a:spLocks noGrp="1" noChangeArrowheads="1"/>
          </p:cNvSpPr>
          <p:nvPr>
            <p:ph type="sldNum" sz="quarter" idx="4"/>
          </p:nvPr>
        </p:nvSpPr>
        <p:spPr bwMode="auto">
          <a:xfrm>
            <a:off x="6553200" y="6245367"/>
            <a:ext cx="2133600" cy="4762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00995" tIns="50500" rIns="100995" bIns="50500" numCol="1" anchor="t" anchorCtr="0" compatLnSpc="1">
            <a:prstTxWarp prst="textNoShape">
              <a:avLst/>
            </a:prstTxWarp>
          </a:bodyPr>
          <a:lstStyle>
            <a:lvl1pPr algn="r">
              <a:defRPr sz="1500" smtClean="0"/>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ransition spd="med">
    <p:fade/>
  </p:transition>
  <p:timing>
    <p:tnLst>
      <p:par>
        <p:cTn id="1" dur="indefinite" restart="never" nodeType="tmRoot"/>
      </p:par>
    </p:tnLst>
  </p:timing>
  <p:txStyles>
    <p:titleStyle>
      <a:lvl1pPr algn="ctr" rtl="0" eaLnBrk="0" fontAlgn="base" hangingPunct="0">
        <a:spcBef>
          <a:spcPct val="0"/>
        </a:spcBef>
        <a:spcAft>
          <a:spcPct val="0"/>
        </a:spcAft>
        <a:defRPr sz="4900">
          <a:solidFill>
            <a:schemeClr val="tx2"/>
          </a:solidFill>
          <a:latin typeface="+mj-lt"/>
          <a:ea typeface="+mj-ea"/>
          <a:cs typeface="+mj-cs"/>
        </a:defRPr>
      </a:lvl1pPr>
      <a:lvl2pPr algn="ctr" rtl="0" eaLnBrk="0" fontAlgn="base" hangingPunct="0">
        <a:spcBef>
          <a:spcPct val="0"/>
        </a:spcBef>
        <a:spcAft>
          <a:spcPct val="0"/>
        </a:spcAft>
        <a:defRPr sz="4900">
          <a:solidFill>
            <a:schemeClr val="tx2"/>
          </a:solidFill>
          <a:latin typeface="Arial" charset="0"/>
        </a:defRPr>
      </a:lvl2pPr>
      <a:lvl3pPr algn="ctr" rtl="0" eaLnBrk="0" fontAlgn="base" hangingPunct="0">
        <a:spcBef>
          <a:spcPct val="0"/>
        </a:spcBef>
        <a:spcAft>
          <a:spcPct val="0"/>
        </a:spcAft>
        <a:defRPr sz="4900">
          <a:solidFill>
            <a:schemeClr val="tx2"/>
          </a:solidFill>
          <a:latin typeface="Arial" charset="0"/>
        </a:defRPr>
      </a:lvl3pPr>
      <a:lvl4pPr algn="ctr" rtl="0" eaLnBrk="0" fontAlgn="base" hangingPunct="0">
        <a:spcBef>
          <a:spcPct val="0"/>
        </a:spcBef>
        <a:spcAft>
          <a:spcPct val="0"/>
        </a:spcAft>
        <a:defRPr sz="4900">
          <a:solidFill>
            <a:schemeClr val="tx2"/>
          </a:solidFill>
          <a:latin typeface="Arial" charset="0"/>
        </a:defRPr>
      </a:lvl4pPr>
      <a:lvl5pPr algn="ctr" rtl="0" eaLnBrk="0" fontAlgn="base" hangingPunct="0">
        <a:spcBef>
          <a:spcPct val="0"/>
        </a:spcBef>
        <a:spcAft>
          <a:spcPct val="0"/>
        </a:spcAft>
        <a:defRPr sz="4900">
          <a:solidFill>
            <a:schemeClr val="tx2"/>
          </a:solidFill>
          <a:latin typeface="Arial" charset="0"/>
        </a:defRPr>
      </a:lvl5pPr>
      <a:lvl6pPr marL="505287" algn="ctr" rtl="0" fontAlgn="base">
        <a:spcBef>
          <a:spcPct val="0"/>
        </a:spcBef>
        <a:spcAft>
          <a:spcPct val="0"/>
        </a:spcAft>
        <a:defRPr sz="4900">
          <a:solidFill>
            <a:schemeClr val="tx2"/>
          </a:solidFill>
          <a:latin typeface="Arial" charset="0"/>
        </a:defRPr>
      </a:lvl6pPr>
      <a:lvl7pPr marL="1010582" algn="ctr" rtl="0" fontAlgn="base">
        <a:spcBef>
          <a:spcPct val="0"/>
        </a:spcBef>
        <a:spcAft>
          <a:spcPct val="0"/>
        </a:spcAft>
        <a:defRPr sz="4900">
          <a:solidFill>
            <a:schemeClr val="tx2"/>
          </a:solidFill>
          <a:latin typeface="Arial" charset="0"/>
        </a:defRPr>
      </a:lvl7pPr>
      <a:lvl8pPr marL="1515879" algn="ctr" rtl="0" fontAlgn="base">
        <a:spcBef>
          <a:spcPct val="0"/>
        </a:spcBef>
        <a:spcAft>
          <a:spcPct val="0"/>
        </a:spcAft>
        <a:defRPr sz="4900">
          <a:solidFill>
            <a:schemeClr val="tx2"/>
          </a:solidFill>
          <a:latin typeface="Arial" charset="0"/>
        </a:defRPr>
      </a:lvl8pPr>
      <a:lvl9pPr marL="2021178" algn="ctr" rtl="0" fontAlgn="base">
        <a:spcBef>
          <a:spcPct val="0"/>
        </a:spcBef>
        <a:spcAft>
          <a:spcPct val="0"/>
        </a:spcAft>
        <a:defRPr sz="4900">
          <a:solidFill>
            <a:schemeClr val="tx2"/>
          </a:solidFill>
          <a:latin typeface="Arial" charset="0"/>
        </a:defRPr>
      </a:lvl9pPr>
    </p:titleStyle>
    <p:bodyStyle>
      <a:lvl1pPr marL="378965" indent="-378965" algn="l" rtl="0" eaLnBrk="0" fontAlgn="base" hangingPunct="0">
        <a:spcBef>
          <a:spcPct val="20000"/>
        </a:spcBef>
        <a:spcAft>
          <a:spcPct val="0"/>
        </a:spcAft>
        <a:buChar char="•"/>
        <a:defRPr sz="3600">
          <a:solidFill>
            <a:schemeClr val="tx1"/>
          </a:solidFill>
          <a:latin typeface="+mn-lt"/>
          <a:ea typeface="+mn-ea"/>
          <a:cs typeface="+mn-cs"/>
        </a:defRPr>
      </a:lvl1pPr>
      <a:lvl2pPr marL="821093" indent="-315800" algn="l" rtl="0" eaLnBrk="0" fontAlgn="base" hangingPunct="0">
        <a:spcBef>
          <a:spcPct val="20000"/>
        </a:spcBef>
        <a:spcAft>
          <a:spcPct val="0"/>
        </a:spcAft>
        <a:buChar char="–"/>
        <a:defRPr sz="3200">
          <a:solidFill>
            <a:schemeClr val="tx1"/>
          </a:solidFill>
          <a:latin typeface="+mn-lt"/>
        </a:defRPr>
      </a:lvl2pPr>
      <a:lvl3pPr marL="1263211" indent="-252651" algn="l" rtl="0" eaLnBrk="0" fontAlgn="base" hangingPunct="0">
        <a:spcBef>
          <a:spcPct val="20000"/>
        </a:spcBef>
        <a:spcAft>
          <a:spcPct val="0"/>
        </a:spcAft>
        <a:buChar char="•"/>
        <a:defRPr sz="2700">
          <a:solidFill>
            <a:schemeClr val="tx1"/>
          </a:solidFill>
          <a:latin typeface="+mn-lt"/>
        </a:defRPr>
      </a:lvl3pPr>
      <a:lvl4pPr marL="1768516" indent="-252651" algn="l" rtl="0" eaLnBrk="0" fontAlgn="base" hangingPunct="0">
        <a:spcBef>
          <a:spcPct val="20000"/>
        </a:spcBef>
        <a:spcAft>
          <a:spcPct val="0"/>
        </a:spcAft>
        <a:buChar char="–"/>
        <a:defRPr sz="2300">
          <a:solidFill>
            <a:schemeClr val="tx1"/>
          </a:solidFill>
          <a:latin typeface="+mn-lt"/>
        </a:defRPr>
      </a:lvl4pPr>
      <a:lvl5pPr marL="2273813" indent="-252651" algn="l" rtl="0" eaLnBrk="0" fontAlgn="base" hangingPunct="0">
        <a:spcBef>
          <a:spcPct val="20000"/>
        </a:spcBef>
        <a:spcAft>
          <a:spcPct val="0"/>
        </a:spcAft>
        <a:buChar char="»"/>
        <a:defRPr sz="2300">
          <a:solidFill>
            <a:schemeClr val="tx1"/>
          </a:solidFill>
          <a:latin typeface="+mn-lt"/>
        </a:defRPr>
      </a:lvl5pPr>
      <a:lvl6pPr marL="2779113" indent="-252651" algn="l" rtl="0" fontAlgn="base">
        <a:spcBef>
          <a:spcPct val="20000"/>
        </a:spcBef>
        <a:spcAft>
          <a:spcPct val="0"/>
        </a:spcAft>
        <a:buChar char="»"/>
        <a:defRPr sz="2300">
          <a:solidFill>
            <a:schemeClr val="tx1"/>
          </a:solidFill>
          <a:latin typeface="+mn-lt"/>
        </a:defRPr>
      </a:lvl6pPr>
      <a:lvl7pPr marL="3284397" indent="-252651" algn="l" rtl="0" fontAlgn="base">
        <a:spcBef>
          <a:spcPct val="20000"/>
        </a:spcBef>
        <a:spcAft>
          <a:spcPct val="0"/>
        </a:spcAft>
        <a:buChar char="»"/>
        <a:defRPr sz="2300">
          <a:solidFill>
            <a:schemeClr val="tx1"/>
          </a:solidFill>
          <a:latin typeface="+mn-lt"/>
        </a:defRPr>
      </a:lvl7pPr>
      <a:lvl8pPr marL="3789676" indent="-252651" algn="l" rtl="0" fontAlgn="base">
        <a:spcBef>
          <a:spcPct val="20000"/>
        </a:spcBef>
        <a:spcAft>
          <a:spcPct val="0"/>
        </a:spcAft>
        <a:buChar char="»"/>
        <a:defRPr sz="2300">
          <a:solidFill>
            <a:schemeClr val="tx1"/>
          </a:solidFill>
          <a:latin typeface="+mn-lt"/>
        </a:defRPr>
      </a:lvl8pPr>
      <a:lvl9pPr marL="4294983" indent="-252651" algn="l" rtl="0" fontAlgn="base">
        <a:spcBef>
          <a:spcPct val="20000"/>
        </a:spcBef>
        <a:spcAft>
          <a:spcPct val="0"/>
        </a:spcAft>
        <a:buChar char="»"/>
        <a:defRPr sz="2300">
          <a:solidFill>
            <a:schemeClr val="tx1"/>
          </a:solidFill>
          <a:latin typeface="+mn-lt"/>
        </a:defRPr>
      </a:lvl9pPr>
    </p:bodyStyle>
    <p:otherStyle>
      <a:defPPr>
        <a:defRPr lang="fr-FR"/>
      </a:defPPr>
      <a:lvl1pPr marL="0" algn="l" defTabSz="1010582" rtl="0" eaLnBrk="1" latinLnBrk="0" hangingPunct="1">
        <a:defRPr sz="2000" kern="1200">
          <a:solidFill>
            <a:schemeClr val="tx1"/>
          </a:solidFill>
          <a:latin typeface="+mn-lt"/>
          <a:ea typeface="+mn-ea"/>
          <a:cs typeface="+mn-cs"/>
        </a:defRPr>
      </a:lvl1pPr>
      <a:lvl2pPr marL="505287" algn="l" defTabSz="1010582" rtl="0" eaLnBrk="1" latinLnBrk="0" hangingPunct="1">
        <a:defRPr sz="2000" kern="1200">
          <a:solidFill>
            <a:schemeClr val="tx1"/>
          </a:solidFill>
          <a:latin typeface="+mn-lt"/>
          <a:ea typeface="+mn-ea"/>
          <a:cs typeface="+mn-cs"/>
        </a:defRPr>
      </a:lvl2pPr>
      <a:lvl3pPr marL="1010582" algn="l" defTabSz="1010582" rtl="0" eaLnBrk="1" latinLnBrk="0" hangingPunct="1">
        <a:defRPr sz="2000" kern="1200">
          <a:solidFill>
            <a:schemeClr val="tx1"/>
          </a:solidFill>
          <a:latin typeface="+mn-lt"/>
          <a:ea typeface="+mn-ea"/>
          <a:cs typeface="+mn-cs"/>
        </a:defRPr>
      </a:lvl3pPr>
      <a:lvl4pPr marL="1515879" algn="l" defTabSz="1010582" rtl="0" eaLnBrk="1" latinLnBrk="0" hangingPunct="1">
        <a:defRPr sz="2000" kern="1200">
          <a:solidFill>
            <a:schemeClr val="tx1"/>
          </a:solidFill>
          <a:latin typeface="+mn-lt"/>
          <a:ea typeface="+mn-ea"/>
          <a:cs typeface="+mn-cs"/>
        </a:defRPr>
      </a:lvl4pPr>
      <a:lvl5pPr marL="2021178" algn="l" defTabSz="1010582" rtl="0" eaLnBrk="1" latinLnBrk="0" hangingPunct="1">
        <a:defRPr sz="2000" kern="1200">
          <a:solidFill>
            <a:schemeClr val="tx1"/>
          </a:solidFill>
          <a:latin typeface="+mn-lt"/>
          <a:ea typeface="+mn-ea"/>
          <a:cs typeface="+mn-cs"/>
        </a:defRPr>
      </a:lvl5pPr>
      <a:lvl6pPr marL="2526450" algn="l" defTabSz="1010582" rtl="0" eaLnBrk="1" latinLnBrk="0" hangingPunct="1">
        <a:defRPr sz="2000" kern="1200">
          <a:solidFill>
            <a:schemeClr val="tx1"/>
          </a:solidFill>
          <a:latin typeface="+mn-lt"/>
          <a:ea typeface="+mn-ea"/>
          <a:cs typeface="+mn-cs"/>
        </a:defRPr>
      </a:lvl6pPr>
      <a:lvl7pPr marL="3031760" algn="l" defTabSz="1010582" rtl="0" eaLnBrk="1" latinLnBrk="0" hangingPunct="1">
        <a:defRPr sz="2000" kern="1200">
          <a:solidFill>
            <a:schemeClr val="tx1"/>
          </a:solidFill>
          <a:latin typeface="+mn-lt"/>
          <a:ea typeface="+mn-ea"/>
          <a:cs typeface="+mn-cs"/>
        </a:defRPr>
      </a:lvl7pPr>
      <a:lvl8pPr marL="3537045" algn="l" defTabSz="1010582" rtl="0" eaLnBrk="1" latinLnBrk="0" hangingPunct="1">
        <a:defRPr sz="2000" kern="1200">
          <a:solidFill>
            <a:schemeClr val="tx1"/>
          </a:solidFill>
          <a:latin typeface="+mn-lt"/>
          <a:ea typeface="+mn-ea"/>
          <a:cs typeface="+mn-cs"/>
        </a:defRPr>
      </a:lvl8pPr>
      <a:lvl9pPr marL="4042343" algn="l" defTabSz="1010582"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44"/>
            <a:ext cx="8229600" cy="1143000"/>
          </a:xfrm>
          <a:prstGeom prst="rect">
            <a:avLst/>
          </a:prstGeom>
          <a:noFill/>
          <a:ln w="9525">
            <a:noFill/>
            <a:miter lim="800000"/>
            <a:headEnd/>
            <a:tailEnd/>
          </a:ln>
          <a:effectLst/>
        </p:spPr>
        <p:txBody>
          <a:bodyPr vert="horz" wrap="square" lIns="101637" tIns="50816" rIns="101637" bIns="50816" numCol="1" anchor="ctr" anchorCtr="0" compatLnSpc="1">
            <a:prstTxWarp prst="textNoShape">
              <a:avLst/>
            </a:prstTxWarp>
          </a:bodyPr>
          <a:lstStyle/>
          <a:p>
            <a:pPr lvl="0"/>
            <a:r>
              <a:rPr lang="fr-FR" smtClean="0"/>
              <a:t>Cliquez pour modifier le style du titre</a:t>
            </a:r>
          </a:p>
        </p:txBody>
      </p:sp>
      <p:sp>
        <p:nvSpPr>
          <p:cNvPr id="1027" name="Rectangle 3"/>
          <p:cNvSpPr>
            <a:spLocks noGrp="1" noChangeArrowheads="1"/>
          </p:cNvSpPr>
          <p:nvPr>
            <p:ph type="body" idx="1"/>
          </p:nvPr>
        </p:nvSpPr>
        <p:spPr bwMode="auto">
          <a:xfrm>
            <a:off x="457200" y="1600202"/>
            <a:ext cx="8229600" cy="4525963"/>
          </a:xfrm>
          <a:prstGeom prst="rect">
            <a:avLst/>
          </a:prstGeom>
          <a:noFill/>
          <a:ln w="9525">
            <a:noFill/>
            <a:miter lim="800000"/>
            <a:headEnd/>
            <a:tailEnd/>
          </a:ln>
          <a:effectLst/>
        </p:spPr>
        <p:txBody>
          <a:bodyPr vert="horz" wrap="square" lIns="101637" tIns="50816" rIns="101637" bIns="50816"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28" name="Rectangle 4"/>
          <p:cNvSpPr>
            <a:spLocks noGrp="1" noChangeArrowheads="1"/>
          </p:cNvSpPr>
          <p:nvPr>
            <p:ph type="dt" sz="half" idx="2"/>
          </p:nvPr>
        </p:nvSpPr>
        <p:spPr bwMode="auto">
          <a:xfrm>
            <a:off x="457200" y="6245410"/>
            <a:ext cx="2133600" cy="4762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01637" tIns="50816" rIns="101637" bIns="50816" numCol="1" anchor="t" anchorCtr="0" compatLnSpc="1">
            <a:prstTxWarp prst="textNoShape">
              <a:avLst/>
            </a:prstTxWarp>
          </a:bodyPr>
          <a:lstStyle>
            <a:lvl1pPr>
              <a:defRPr sz="1500" smtClean="0"/>
            </a:lvl1pPr>
          </a:lstStyle>
          <a:p>
            <a:pPr>
              <a:defRPr/>
            </a:pPr>
            <a:fld id="{3648B4F4-F6B7-4BF4-8271-4DF03298591C}" type="datetimeFigureOut">
              <a:rPr lang="en-US" smtClean="0"/>
              <a:pPr>
                <a:defRPr/>
              </a:pPr>
              <a:t>04/16/2012</a:t>
            </a:fld>
            <a:endParaRPr lang="en-US" dirty="0"/>
          </a:p>
        </p:txBody>
      </p:sp>
      <p:sp>
        <p:nvSpPr>
          <p:cNvPr id="1029" name="Rectangle 5"/>
          <p:cNvSpPr>
            <a:spLocks noGrp="1" noChangeArrowheads="1"/>
          </p:cNvSpPr>
          <p:nvPr>
            <p:ph type="ftr" sz="quarter" idx="3"/>
          </p:nvPr>
        </p:nvSpPr>
        <p:spPr bwMode="auto">
          <a:xfrm>
            <a:off x="3124200" y="6245410"/>
            <a:ext cx="2895600" cy="4762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01637" tIns="50816" rIns="101637" bIns="50816" numCol="1" anchor="t" anchorCtr="0" compatLnSpc="1">
            <a:prstTxWarp prst="textNoShape">
              <a:avLst/>
            </a:prstTxWarp>
          </a:bodyPr>
          <a:lstStyle>
            <a:lvl1pPr algn="ctr">
              <a:defRPr sz="1500" smtClean="0"/>
            </a:lvl1pPr>
          </a:lstStyle>
          <a:p>
            <a:pPr>
              <a:defRPr/>
            </a:pPr>
            <a:endParaRPr lang="en-US" dirty="0"/>
          </a:p>
        </p:txBody>
      </p:sp>
      <p:sp>
        <p:nvSpPr>
          <p:cNvPr id="1030" name="Rectangle 6"/>
          <p:cNvSpPr>
            <a:spLocks noGrp="1" noChangeArrowheads="1"/>
          </p:cNvSpPr>
          <p:nvPr>
            <p:ph type="sldNum" sz="quarter" idx="4"/>
          </p:nvPr>
        </p:nvSpPr>
        <p:spPr bwMode="auto">
          <a:xfrm>
            <a:off x="6553200" y="6245410"/>
            <a:ext cx="2133600" cy="4762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01637" tIns="50816" rIns="101637" bIns="50816" numCol="1" anchor="t" anchorCtr="0" compatLnSpc="1">
            <a:prstTxWarp prst="textNoShape">
              <a:avLst/>
            </a:prstTxWarp>
          </a:bodyPr>
          <a:lstStyle>
            <a:lvl1pPr algn="r">
              <a:defRPr sz="1500" smtClean="0"/>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fade/>
  </p:transition>
  <p:txStyles>
    <p:titleStyle>
      <a:lvl1pPr algn="ctr" rtl="0" eaLnBrk="0" fontAlgn="base" hangingPunct="0">
        <a:spcBef>
          <a:spcPct val="0"/>
        </a:spcBef>
        <a:spcAft>
          <a:spcPct val="0"/>
        </a:spcAft>
        <a:defRPr sz="5100">
          <a:solidFill>
            <a:schemeClr val="tx2"/>
          </a:solidFill>
          <a:latin typeface="+mj-lt"/>
          <a:ea typeface="+mj-ea"/>
          <a:cs typeface="+mj-cs"/>
        </a:defRPr>
      </a:lvl1pPr>
      <a:lvl2pPr algn="ctr" rtl="0" eaLnBrk="0" fontAlgn="base" hangingPunct="0">
        <a:spcBef>
          <a:spcPct val="0"/>
        </a:spcBef>
        <a:spcAft>
          <a:spcPct val="0"/>
        </a:spcAft>
        <a:defRPr sz="5100">
          <a:solidFill>
            <a:schemeClr val="tx2"/>
          </a:solidFill>
          <a:latin typeface="Arial" charset="0"/>
        </a:defRPr>
      </a:lvl2pPr>
      <a:lvl3pPr algn="ctr" rtl="0" eaLnBrk="0" fontAlgn="base" hangingPunct="0">
        <a:spcBef>
          <a:spcPct val="0"/>
        </a:spcBef>
        <a:spcAft>
          <a:spcPct val="0"/>
        </a:spcAft>
        <a:defRPr sz="5100">
          <a:solidFill>
            <a:schemeClr val="tx2"/>
          </a:solidFill>
          <a:latin typeface="Arial" charset="0"/>
        </a:defRPr>
      </a:lvl3pPr>
      <a:lvl4pPr algn="ctr" rtl="0" eaLnBrk="0" fontAlgn="base" hangingPunct="0">
        <a:spcBef>
          <a:spcPct val="0"/>
        </a:spcBef>
        <a:spcAft>
          <a:spcPct val="0"/>
        </a:spcAft>
        <a:defRPr sz="5100">
          <a:solidFill>
            <a:schemeClr val="tx2"/>
          </a:solidFill>
          <a:latin typeface="Arial" charset="0"/>
        </a:defRPr>
      </a:lvl4pPr>
      <a:lvl5pPr algn="ctr" rtl="0" eaLnBrk="0" fontAlgn="base" hangingPunct="0">
        <a:spcBef>
          <a:spcPct val="0"/>
        </a:spcBef>
        <a:spcAft>
          <a:spcPct val="0"/>
        </a:spcAft>
        <a:defRPr sz="5100">
          <a:solidFill>
            <a:schemeClr val="tx2"/>
          </a:solidFill>
          <a:latin typeface="Arial" charset="0"/>
        </a:defRPr>
      </a:lvl5pPr>
      <a:lvl6pPr marL="508500" algn="ctr" rtl="0" fontAlgn="base">
        <a:spcBef>
          <a:spcPct val="0"/>
        </a:spcBef>
        <a:spcAft>
          <a:spcPct val="0"/>
        </a:spcAft>
        <a:defRPr sz="5100">
          <a:solidFill>
            <a:schemeClr val="tx2"/>
          </a:solidFill>
          <a:latin typeface="Arial" charset="0"/>
        </a:defRPr>
      </a:lvl6pPr>
      <a:lvl7pPr marL="1017016" algn="ctr" rtl="0" fontAlgn="base">
        <a:spcBef>
          <a:spcPct val="0"/>
        </a:spcBef>
        <a:spcAft>
          <a:spcPct val="0"/>
        </a:spcAft>
        <a:defRPr sz="5100">
          <a:solidFill>
            <a:schemeClr val="tx2"/>
          </a:solidFill>
          <a:latin typeface="Arial" charset="0"/>
        </a:defRPr>
      </a:lvl7pPr>
      <a:lvl8pPr marL="1525525" algn="ctr" rtl="0" fontAlgn="base">
        <a:spcBef>
          <a:spcPct val="0"/>
        </a:spcBef>
        <a:spcAft>
          <a:spcPct val="0"/>
        </a:spcAft>
        <a:defRPr sz="5100">
          <a:solidFill>
            <a:schemeClr val="tx2"/>
          </a:solidFill>
          <a:latin typeface="Arial" charset="0"/>
        </a:defRPr>
      </a:lvl8pPr>
      <a:lvl9pPr marL="2034034" algn="ctr" rtl="0" fontAlgn="base">
        <a:spcBef>
          <a:spcPct val="0"/>
        </a:spcBef>
        <a:spcAft>
          <a:spcPct val="0"/>
        </a:spcAft>
        <a:defRPr sz="5100">
          <a:solidFill>
            <a:schemeClr val="tx2"/>
          </a:solidFill>
          <a:latin typeface="Arial" charset="0"/>
        </a:defRPr>
      </a:lvl9pPr>
    </p:titleStyle>
    <p:bodyStyle>
      <a:lvl1pPr marL="381383" indent="-381383" algn="l" rtl="0" eaLnBrk="0" fontAlgn="base" hangingPunct="0">
        <a:spcBef>
          <a:spcPct val="20000"/>
        </a:spcBef>
        <a:spcAft>
          <a:spcPct val="0"/>
        </a:spcAft>
        <a:buChar char="•"/>
        <a:defRPr sz="3600">
          <a:solidFill>
            <a:schemeClr val="tx1"/>
          </a:solidFill>
          <a:latin typeface="+mn-lt"/>
          <a:ea typeface="+mn-ea"/>
          <a:cs typeface="+mn-cs"/>
        </a:defRPr>
      </a:lvl1pPr>
      <a:lvl2pPr marL="826315" indent="-317839" algn="l" rtl="0" eaLnBrk="0" fontAlgn="base" hangingPunct="0">
        <a:spcBef>
          <a:spcPct val="20000"/>
        </a:spcBef>
        <a:spcAft>
          <a:spcPct val="0"/>
        </a:spcAft>
        <a:buChar char="–"/>
        <a:defRPr sz="3200">
          <a:solidFill>
            <a:schemeClr val="tx1"/>
          </a:solidFill>
          <a:latin typeface="+mn-lt"/>
        </a:defRPr>
      </a:lvl2pPr>
      <a:lvl3pPr marL="1271265" indent="-254253" algn="l" rtl="0" eaLnBrk="0" fontAlgn="base" hangingPunct="0">
        <a:spcBef>
          <a:spcPct val="20000"/>
        </a:spcBef>
        <a:spcAft>
          <a:spcPct val="0"/>
        </a:spcAft>
        <a:buChar char="•"/>
        <a:defRPr sz="2700">
          <a:solidFill>
            <a:schemeClr val="tx1"/>
          </a:solidFill>
          <a:latin typeface="+mn-lt"/>
        </a:defRPr>
      </a:lvl3pPr>
      <a:lvl4pPr marL="1779761" indent="-254253" algn="l" rtl="0" eaLnBrk="0" fontAlgn="base" hangingPunct="0">
        <a:spcBef>
          <a:spcPct val="20000"/>
        </a:spcBef>
        <a:spcAft>
          <a:spcPct val="0"/>
        </a:spcAft>
        <a:buChar char="–"/>
        <a:defRPr sz="2300">
          <a:solidFill>
            <a:schemeClr val="tx1"/>
          </a:solidFill>
          <a:latin typeface="+mn-lt"/>
        </a:defRPr>
      </a:lvl4pPr>
      <a:lvl5pPr marL="2288285" indent="-254253" algn="l" rtl="0" eaLnBrk="0" fontAlgn="base" hangingPunct="0">
        <a:spcBef>
          <a:spcPct val="20000"/>
        </a:spcBef>
        <a:spcAft>
          <a:spcPct val="0"/>
        </a:spcAft>
        <a:buChar char="»"/>
        <a:defRPr sz="2300">
          <a:solidFill>
            <a:schemeClr val="tx1"/>
          </a:solidFill>
          <a:latin typeface="+mn-lt"/>
        </a:defRPr>
      </a:lvl5pPr>
      <a:lvl6pPr marL="2796791" indent="-254253" algn="l" rtl="0" fontAlgn="base">
        <a:spcBef>
          <a:spcPct val="20000"/>
        </a:spcBef>
        <a:spcAft>
          <a:spcPct val="0"/>
        </a:spcAft>
        <a:buChar char="»"/>
        <a:defRPr sz="2300">
          <a:solidFill>
            <a:schemeClr val="tx1"/>
          </a:solidFill>
          <a:latin typeface="+mn-lt"/>
        </a:defRPr>
      </a:lvl6pPr>
      <a:lvl7pPr marL="3305310" indent="-254253" algn="l" rtl="0" fontAlgn="base">
        <a:spcBef>
          <a:spcPct val="20000"/>
        </a:spcBef>
        <a:spcAft>
          <a:spcPct val="0"/>
        </a:spcAft>
        <a:buChar char="»"/>
        <a:defRPr sz="2300">
          <a:solidFill>
            <a:schemeClr val="tx1"/>
          </a:solidFill>
          <a:latin typeface="+mn-lt"/>
        </a:defRPr>
      </a:lvl7pPr>
      <a:lvl8pPr marL="3813806" indent="-254253" algn="l" rtl="0" fontAlgn="base">
        <a:spcBef>
          <a:spcPct val="20000"/>
        </a:spcBef>
        <a:spcAft>
          <a:spcPct val="0"/>
        </a:spcAft>
        <a:buChar char="»"/>
        <a:defRPr sz="2300">
          <a:solidFill>
            <a:schemeClr val="tx1"/>
          </a:solidFill>
          <a:latin typeface="+mn-lt"/>
        </a:defRPr>
      </a:lvl8pPr>
      <a:lvl9pPr marL="4322309" indent="-254253" algn="l" rtl="0" fontAlgn="base">
        <a:spcBef>
          <a:spcPct val="20000"/>
        </a:spcBef>
        <a:spcAft>
          <a:spcPct val="0"/>
        </a:spcAft>
        <a:buChar char="»"/>
        <a:defRPr sz="2300">
          <a:solidFill>
            <a:schemeClr val="tx1"/>
          </a:solidFill>
          <a:latin typeface="+mn-lt"/>
        </a:defRPr>
      </a:lvl9pPr>
    </p:bodyStyle>
    <p:otherStyle>
      <a:defPPr>
        <a:defRPr lang="fr-FR"/>
      </a:defPPr>
      <a:lvl1pPr marL="0" algn="l" defTabSz="1017016" rtl="0" eaLnBrk="1" latinLnBrk="0" hangingPunct="1">
        <a:defRPr sz="2000" kern="1200">
          <a:solidFill>
            <a:schemeClr val="tx1"/>
          </a:solidFill>
          <a:latin typeface="+mn-lt"/>
          <a:ea typeface="+mn-ea"/>
          <a:cs typeface="+mn-cs"/>
        </a:defRPr>
      </a:lvl1pPr>
      <a:lvl2pPr marL="508500" algn="l" defTabSz="1017016" rtl="0" eaLnBrk="1" latinLnBrk="0" hangingPunct="1">
        <a:defRPr sz="2000" kern="1200">
          <a:solidFill>
            <a:schemeClr val="tx1"/>
          </a:solidFill>
          <a:latin typeface="+mn-lt"/>
          <a:ea typeface="+mn-ea"/>
          <a:cs typeface="+mn-cs"/>
        </a:defRPr>
      </a:lvl2pPr>
      <a:lvl3pPr marL="1017016" algn="l" defTabSz="1017016" rtl="0" eaLnBrk="1" latinLnBrk="0" hangingPunct="1">
        <a:defRPr sz="2000" kern="1200">
          <a:solidFill>
            <a:schemeClr val="tx1"/>
          </a:solidFill>
          <a:latin typeface="+mn-lt"/>
          <a:ea typeface="+mn-ea"/>
          <a:cs typeface="+mn-cs"/>
        </a:defRPr>
      </a:lvl3pPr>
      <a:lvl4pPr marL="1525525" algn="l" defTabSz="1017016" rtl="0" eaLnBrk="1" latinLnBrk="0" hangingPunct="1">
        <a:defRPr sz="2000" kern="1200">
          <a:solidFill>
            <a:schemeClr val="tx1"/>
          </a:solidFill>
          <a:latin typeface="+mn-lt"/>
          <a:ea typeface="+mn-ea"/>
          <a:cs typeface="+mn-cs"/>
        </a:defRPr>
      </a:lvl4pPr>
      <a:lvl5pPr marL="2034034" algn="l" defTabSz="1017016" rtl="0" eaLnBrk="1" latinLnBrk="0" hangingPunct="1">
        <a:defRPr sz="2000" kern="1200">
          <a:solidFill>
            <a:schemeClr val="tx1"/>
          </a:solidFill>
          <a:latin typeface="+mn-lt"/>
          <a:ea typeface="+mn-ea"/>
          <a:cs typeface="+mn-cs"/>
        </a:defRPr>
      </a:lvl5pPr>
      <a:lvl6pPr marL="2542543" algn="l" defTabSz="1017016" rtl="0" eaLnBrk="1" latinLnBrk="0" hangingPunct="1">
        <a:defRPr sz="2000" kern="1200">
          <a:solidFill>
            <a:schemeClr val="tx1"/>
          </a:solidFill>
          <a:latin typeface="+mn-lt"/>
          <a:ea typeface="+mn-ea"/>
          <a:cs typeface="+mn-cs"/>
        </a:defRPr>
      </a:lvl6pPr>
      <a:lvl7pPr marL="3051038" algn="l" defTabSz="1017016" rtl="0" eaLnBrk="1" latinLnBrk="0" hangingPunct="1">
        <a:defRPr sz="2000" kern="1200">
          <a:solidFill>
            <a:schemeClr val="tx1"/>
          </a:solidFill>
          <a:latin typeface="+mn-lt"/>
          <a:ea typeface="+mn-ea"/>
          <a:cs typeface="+mn-cs"/>
        </a:defRPr>
      </a:lvl7pPr>
      <a:lvl8pPr marL="3559546" algn="l" defTabSz="1017016" rtl="0" eaLnBrk="1" latinLnBrk="0" hangingPunct="1">
        <a:defRPr sz="2000" kern="1200">
          <a:solidFill>
            <a:schemeClr val="tx1"/>
          </a:solidFill>
          <a:latin typeface="+mn-lt"/>
          <a:ea typeface="+mn-ea"/>
          <a:cs typeface="+mn-cs"/>
        </a:defRPr>
      </a:lvl8pPr>
      <a:lvl9pPr marL="4068060" algn="l" defTabSz="1017016" rtl="0" eaLnBrk="1" latinLnBrk="0" hangingPunct="1">
        <a:defRPr sz="20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5168"/>
            <a:ext cx="8229600" cy="1143000"/>
          </a:xfrm>
          <a:prstGeom prst="rect">
            <a:avLst/>
          </a:prstGeom>
          <a:noFill/>
          <a:ln w="9525">
            <a:noFill/>
            <a:miter lim="800000"/>
            <a:headEnd/>
            <a:tailEnd/>
          </a:ln>
        </p:spPr>
        <p:txBody>
          <a:bodyPr vert="horz" wrap="square" lIns="102016" tIns="51006" rIns="102016" bIns="51006" numCol="1" anchor="ctr" anchorCtr="0" compatLnSpc="1">
            <a:prstTxWarp prst="textNoShape">
              <a:avLst/>
            </a:prstTxWarp>
          </a:bodyPr>
          <a:lstStyle/>
          <a:p>
            <a:pPr lvl="0"/>
            <a:r>
              <a:rPr lang="en-US" smtClean="0"/>
              <a:t>Click to edit Master title style</a:t>
            </a:r>
            <a:endParaRPr lang="fr-CA" smtClean="0"/>
          </a:p>
        </p:txBody>
      </p:sp>
      <p:sp>
        <p:nvSpPr>
          <p:cNvPr id="1027" name="Text Placeholder 2"/>
          <p:cNvSpPr>
            <a:spLocks noGrp="1"/>
          </p:cNvSpPr>
          <p:nvPr>
            <p:ph type="body" idx="1"/>
          </p:nvPr>
        </p:nvSpPr>
        <p:spPr bwMode="auto">
          <a:xfrm>
            <a:off x="457200" y="1600223"/>
            <a:ext cx="8229600" cy="4525433"/>
          </a:xfrm>
          <a:prstGeom prst="rect">
            <a:avLst/>
          </a:prstGeom>
          <a:noFill/>
          <a:ln w="9525">
            <a:noFill/>
            <a:miter lim="800000"/>
            <a:headEnd/>
            <a:tailEnd/>
          </a:ln>
        </p:spPr>
        <p:txBody>
          <a:bodyPr vert="horz" wrap="square" lIns="102016" tIns="51006" rIns="102016" bIns="5100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smtClean="0"/>
          </a:p>
        </p:txBody>
      </p:sp>
      <p:sp>
        <p:nvSpPr>
          <p:cNvPr id="4" name="Date Placeholder 3"/>
          <p:cNvSpPr>
            <a:spLocks noGrp="1"/>
          </p:cNvSpPr>
          <p:nvPr>
            <p:ph type="dt" sz="half" idx="2"/>
          </p:nvPr>
        </p:nvSpPr>
        <p:spPr>
          <a:xfrm>
            <a:off x="457200" y="6356520"/>
            <a:ext cx="2133600" cy="366183"/>
          </a:xfrm>
          <a:prstGeom prst="rect">
            <a:avLst/>
          </a:prstGeom>
        </p:spPr>
        <p:txBody>
          <a:bodyPr vert="horz" lIns="102016" tIns="51006" rIns="102016" bIns="51006" rtlCol="0" anchor="ctr"/>
          <a:lstStyle>
            <a:lvl1pPr algn="l" fontAlgn="auto">
              <a:spcBef>
                <a:spcPts val="0"/>
              </a:spcBef>
              <a:spcAft>
                <a:spcPts val="0"/>
              </a:spcAft>
              <a:defRPr sz="1400" smtClean="0">
                <a:solidFill>
                  <a:schemeClr val="tx1">
                    <a:tint val="75000"/>
                  </a:schemeClr>
                </a:solidFill>
                <a:latin typeface="+mn-lt"/>
                <a:cs typeface="+mn-cs"/>
              </a:defRPr>
            </a:lvl1pPr>
          </a:lstStyle>
          <a:p>
            <a:pPr>
              <a:defRPr/>
            </a:pPr>
            <a:fld id="{3648B4F4-F6B7-4BF4-8271-4DF03298591C}" type="datetimeFigureOut">
              <a:rPr lang="en-US" smtClean="0"/>
              <a:pPr>
                <a:defRPr/>
              </a:pPr>
              <a:t>04/16/2012</a:t>
            </a:fld>
            <a:endParaRPr lang="en-US" dirty="0"/>
          </a:p>
        </p:txBody>
      </p:sp>
      <p:sp>
        <p:nvSpPr>
          <p:cNvPr id="5" name="Footer Placeholder 4"/>
          <p:cNvSpPr>
            <a:spLocks noGrp="1"/>
          </p:cNvSpPr>
          <p:nvPr>
            <p:ph type="ftr" sz="quarter" idx="3"/>
          </p:nvPr>
        </p:nvSpPr>
        <p:spPr>
          <a:xfrm>
            <a:off x="3124200" y="6356520"/>
            <a:ext cx="2895600" cy="366183"/>
          </a:xfrm>
          <a:prstGeom prst="rect">
            <a:avLst/>
          </a:prstGeom>
        </p:spPr>
        <p:txBody>
          <a:bodyPr vert="horz" lIns="102016" tIns="51006" rIns="102016" bIns="51006" rtlCol="0" anchor="ctr"/>
          <a:lstStyle>
            <a:lvl1pPr algn="ctr" fontAlgn="auto">
              <a:spcBef>
                <a:spcPts val="0"/>
              </a:spcBef>
              <a:spcAft>
                <a:spcPts val="0"/>
              </a:spcAft>
              <a:defRPr sz="1400" smtClean="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520"/>
            <a:ext cx="2133600" cy="366183"/>
          </a:xfrm>
          <a:prstGeom prst="rect">
            <a:avLst/>
          </a:prstGeom>
        </p:spPr>
        <p:txBody>
          <a:bodyPr vert="horz" lIns="102016" tIns="51006" rIns="102016" bIns="51006" rtlCol="0" anchor="ctr"/>
          <a:lstStyle>
            <a:lvl1pPr algn="r" fontAlgn="auto">
              <a:spcBef>
                <a:spcPts val="0"/>
              </a:spcBef>
              <a:spcAft>
                <a:spcPts val="0"/>
              </a:spcAft>
              <a:defRPr sz="1400" smtClean="0">
                <a:solidFill>
                  <a:schemeClr val="tx1">
                    <a:tint val="75000"/>
                  </a:schemeClr>
                </a:solidFill>
                <a:latin typeface="+mn-lt"/>
                <a:cs typeface="+mn-cs"/>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10315" algn="ctr" rtl="0" eaLnBrk="1" fontAlgn="base" hangingPunct="1">
        <a:spcBef>
          <a:spcPct val="0"/>
        </a:spcBef>
        <a:spcAft>
          <a:spcPct val="0"/>
        </a:spcAft>
        <a:defRPr sz="5100">
          <a:solidFill>
            <a:schemeClr val="tx1"/>
          </a:solidFill>
          <a:latin typeface="Calibri" pitchFamily="34" charset="0"/>
        </a:defRPr>
      </a:lvl6pPr>
      <a:lvl7pPr marL="1020639" algn="ctr" rtl="0" eaLnBrk="1" fontAlgn="base" hangingPunct="1">
        <a:spcBef>
          <a:spcPct val="0"/>
        </a:spcBef>
        <a:spcAft>
          <a:spcPct val="0"/>
        </a:spcAft>
        <a:defRPr sz="5100">
          <a:solidFill>
            <a:schemeClr val="tx1"/>
          </a:solidFill>
          <a:latin typeface="Calibri" pitchFamily="34" charset="0"/>
        </a:defRPr>
      </a:lvl7pPr>
      <a:lvl8pPr marL="1530959" algn="ctr" rtl="0" eaLnBrk="1" fontAlgn="base" hangingPunct="1">
        <a:spcBef>
          <a:spcPct val="0"/>
        </a:spcBef>
        <a:spcAft>
          <a:spcPct val="0"/>
        </a:spcAft>
        <a:defRPr sz="5100">
          <a:solidFill>
            <a:schemeClr val="tx1"/>
          </a:solidFill>
          <a:latin typeface="Calibri" pitchFamily="34" charset="0"/>
        </a:defRPr>
      </a:lvl8pPr>
      <a:lvl9pPr marL="2041281" algn="ctr" rtl="0" eaLnBrk="1" fontAlgn="base" hangingPunct="1">
        <a:spcBef>
          <a:spcPct val="0"/>
        </a:spcBef>
        <a:spcAft>
          <a:spcPct val="0"/>
        </a:spcAft>
        <a:defRPr sz="5100">
          <a:solidFill>
            <a:schemeClr val="tx1"/>
          </a:solidFill>
          <a:latin typeface="Calibri" pitchFamily="34" charset="0"/>
        </a:defRPr>
      </a:lvl9pPr>
    </p:titleStyle>
    <p:bodyStyle>
      <a:lvl1pPr marL="382746" indent="-382746"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9263" indent="-318973"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5809" indent="-255158"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86107" indent="-255158"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96441" indent="-255158"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806761" indent="-255158" algn="l" defTabSz="1020639"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17085" indent="-255158" algn="l" defTabSz="1020639"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27404" indent="-255158" algn="l" defTabSz="1020639"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37717" indent="-255158" algn="l" defTabSz="1020639"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20639" rtl="0" eaLnBrk="1" latinLnBrk="0" hangingPunct="1">
        <a:defRPr sz="2000" kern="1200">
          <a:solidFill>
            <a:schemeClr val="tx1"/>
          </a:solidFill>
          <a:latin typeface="+mn-lt"/>
          <a:ea typeface="+mn-ea"/>
          <a:cs typeface="+mn-cs"/>
        </a:defRPr>
      </a:lvl1pPr>
      <a:lvl2pPr marL="510315" algn="l" defTabSz="1020639" rtl="0" eaLnBrk="1" latinLnBrk="0" hangingPunct="1">
        <a:defRPr sz="2000" kern="1200">
          <a:solidFill>
            <a:schemeClr val="tx1"/>
          </a:solidFill>
          <a:latin typeface="+mn-lt"/>
          <a:ea typeface="+mn-ea"/>
          <a:cs typeface="+mn-cs"/>
        </a:defRPr>
      </a:lvl2pPr>
      <a:lvl3pPr marL="1020639" algn="l" defTabSz="1020639" rtl="0" eaLnBrk="1" latinLnBrk="0" hangingPunct="1">
        <a:defRPr sz="2000" kern="1200">
          <a:solidFill>
            <a:schemeClr val="tx1"/>
          </a:solidFill>
          <a:latin typeface="+mn-lt"/>
          <a:ea typeface="+mn-ea"/>
          <a:cs typeface="+mn-cs"/>
        </a:defRPr>
      </a:lvl3pPr>
      <a:lvl4pPr marL="1530959" algn="l" defTabSz="1020639" rtl="0" eaLnBrk="1" latinLnBrk="0" hangingPunct="1">
        <a:defRPr sz="2000" kern="1200">
          <a:solidFill>
            <a:schemeClr val="tx1"/>
          </a:solidFill>
          <a:latin typeface="+mn-lt"/>
          <a:ea typeface="+mn-ea"/>
          <a:cs typeface="+mn-cs"/>
        </a:defRPr>
      </a:lvl4pPr>
      <a:lvl5pPr marL="2041281" algn="l" defTabSz="1020639" rtl="0" eaLnBrk="1" latinLnBrk="0" hangingPunct="1">
        <a:defRPr sz="2000" kern="1200">
          <a:solidFill>
            <a:schemeClr val="tx1"/>
          </a:solidFill>
          <a:latin typeface="+mn-lt"/>
          <a:ea typeface="+mn-ea"/>
          <a:cs typeface="+mn-cs"/>
        </a:defRPr>
      </a:lvl5pPr>
      <a:lvl6pPr marL="2551615" algn="l" defTabSz="1020639" rtl="0" eaLnBrk="1" latinLnBrk="0" hangingPunct="1">
        <a:defRPr sz="2000" kern="1200">
          <a:solidFill>
            <a:schemeClr val="tx1"/>
          </a:solidFill>
          <a:latin typeface="+mn-lt"/>
          <a:ea typeface="+mn-ea"/>
          <a:cs typeface="+mn-cs"/>
        </a:defRPr>
      </a:lvl6pPr>
      <a:lvl7pPr marL="3061916" algn="l" defTabSz="1020639" rtl="0" eaLnBrk="1" latinLnBrk="0" hangingPunct="1">
        <a:defRPr sz="2000" kern="1200">
          <a:solidFill>
            <a:schemeClr val="tx1"/>
          </a:solidFill>
          <a:latin typeface="+mn-lt"/>
          <a:ea typeface="+mn-ea"/>
          <a:cs typeface="+mn-cs"/>
        </a:defRPr>
      </a:lvl7pPr>
      <a:lvl8pPr marL="3572235" algn="l" defTabSz="1020639" rtl="0" eaLnBrk="1" latinLnBrk="0" hangingPunct="1">
        <a:defRPr sz="2000" kern="1200">
          <a:solidFill>
            <a:schemeClr val="tx1"/>
          </a:solidFill>
          <a:latin typeface="+mn-lt"/>
          <a:ea typeface="+mn-ea"/>
          <a:cs typeface="+mn-cs"/>
        </a:defRPr>
      </a:lvl8pPr>
      <a:lvl9pPr marL="4082561" algn="l" defTabSz="1020639" rtl="0" eaLnBrk="1" latinLnBrk="0" hangingPunct="1">
        <a:defRPr sz="20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5168"/>
            <a:ext cx="8229600" cy="1143000"/>
          </a:xfrm>
          <a:prstGeom prst="rect">
            <a:avLst/>
          </a:prstGeom>
          <a:noFill/>
          <a:ln w="9525">
            <a:noFill/>
            <a:miter lim="800000"/>
            <a:headEnd/>
            <a:tailEnd/>
          </a:ln>
        </p:spPr>
        <p:txBody>
          <a:bodyPr vert="horz" wrap="square" lIns="102035" tIns="51015" rIns="102035" bIns="51015" numCol="1" anchor="ctr" anchorCtr="0" compatLnSpc="1">
            <a:prstTxWarp prst="textNoShape">
              <a:avLst/>
            </a:prstTxWarp>
          </a:bodyPr>
          <a:lstStyle/>
          <a:p>
            <a:pPr lvl="0"/>
            <a:r>
              <a:rPr lang="fr-FR" smtClean="0"/>
              <a:t>Cliquez pour modifier le style du titre</a:t>
            </a:r>
            <a:endParaRPr lang="en-US" smtClean="0"/>
          </a:p>
        </p:txBody>
      </p:sp>
      <p:sp>
        <p:nvSpPr>
          <p:cNvPr id="1027" name="Espace réservé du texte 2"/>
          <p:cNvSpPr>
            <a:spLocks noGrp="1"/>
          </p:cNvSpPr>
          <p:nvPr>
            <p:ph type="body" idx="1"/>
          </p:nvPr>
        </p:nvSpPr>
        <p:spPr bwMode="auto">
          <a:xfrm>
            <a:off x="457200" y="1600215"/>
            <a:ext cx="8229600" cy="4525433"/>
          </a:xfrm>
          <a:prstGeom prst="rect">
            <a:avLst/>
          </a:prstGeom>
          <a:noFill/>
          <a:ln w="9525">
            <a:noFill/>
            <a:miter lim="800000"/>
            <a:headEnd/>
            <a:tailEnd/>
          </a:ln>
        </p:spPr>
        <p:txBody>
          <a:bodyPr vert="horz" wrap="square" lIns="102035" tIns="51015" rIns="102035" bIns="51015"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4" name="Espace réservé de la date 3"/>
          <p:cNvSpPr>
            <a:spLocks noGrp="1"/>
          </p:cNvSpPr>
          <p:nvPr>
            <p:ph type="dt" sz="half" idx="2"/>
          </p:nvPr>
        </p:nvSpPr>
        <p:spPr>
          <a:xfrm>
            <a:off x="457200" y="6356512"/>
            <a:ext cx="2133600" cy="366183"/>
          </a:xfrm>
          <a:prstGeom prst="rect">
            <a:avLst/>
          </a:prstGeom>
        </p:spPr>
        <p:txBody>
          <a:bodyPr vert="horz" lIns="102035" tIns="51015" rIns="102035" bIns="51015" rtlCol="0" anchor="ctr"/>
          <a:lstStyle>
            <a:lvl1pPr algn="l" fontAlgn="auto">
              <a:spcBef>
                <a:spcPts val="0"/>
              </a:spcBef>
              <a:spcAft>
                <a:spcPts val="0"/>
              </a:spcAft>
              <a:defRPr sz="1400" smtClean="0">
                <a:solidFill>
                  <a:schemeClr val="tx1">
                    <a:tint val="75000"/>
                  </a:schemeClr>
                </a:solidFill>
                <a:latin typeface="+mn-lt"/>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3"/>
          </p:nvPr>
        </p:nvSpPr>
        <p:spPr>
          <a:xfrm>
            <a:off x="3124200" y="6356512"/>
            <a:ext cx="2895600" cy="366183"/>
          </a:xfrm>
          <a:prstGeom prst="rect">
            <a:avLst/>
          </a:prstGeom>
        </p:spPr>
        <p:txBody>
          <a:bodyPr vert="horz" lIns="102035" tIns="51015" rIns="102035" bIns="51015" rtlCol="0" anchor="ctr"/>
          <a:lstStyle>
            <a:lvl1pPr algn="ctr" fontAlgn="auto">
              <a:spcBef>
                <a:spcPts val="0"/>
              </a:spcBef>
              <a:spcAft>
                <a:spcPts val="0"/>
              </a:spcAft>
              <a:defRPr sz="1400" smtClean="0">
                <a:solidFill>
                  <a:schemeClr val="tx1">
                    <a:tint val="75000"/>
                  </a:schemeClr>
                </a:solidFill>
                <a:latin typeface="+mn-lt"/>
              </a:defRPr>
            </a:lvl1pPr>
          </a:lstStyle>
          <a:p>
            <a:pPr>
              <a:defRPr/>
            </a:pPr>
            <a:endParaRPr lang="en-US" dirty="0"/>
          </a:p>
        </p:txBody>
      </p:sp>
      <p:sp>
        <p:nvSpPr>
          <p:cNvPr id="6" name="Espace réservé du numéro de diapositive 5"/>
          <p:cNvSpPr>
            <a:spLocks noGrp="1"/>
          </p:cNvSpPr>
          <p:nvPr>
            <p:ph type="sldNum" sz="quarter" idx="4"/>
          </p:nvPr>
        </p:nvSpPr>
        <p:spPr>
          <a:xfrm>
            <a:off x="6553200" y="6356512"/>
            <a:ext cx="2133600" cy="366183"/>
          </a:xfrm>
          <a:prstGeom prst="rect">
            <a:avLst/>
          </a:prstGeom>
        </p:spPr>
        <p:txBody>
          <a:bodyPr vert="horz" lIns="102035" tIns="51015" rIns="102035" bIns="51015" rtlCol="0" anchor="ctr"/>
          <a:lstStyle>
            <a:lvl1pPr algn="r" fontAlgn="auto">
              <a:spcBef>
                <a:spcPts val="0"/>
              </a:spcBef>
              <a:spcAft>
                <a:spcPts val="0"/>
              </a:spcAft>
              <a:defRPr sz="1400" smtClean="0">
                <a:solidFill>
                  <a:schemeClr val="tx1">
                    <a:tint val="75000"/>
                  </a:schemeClr>
                </a:solidFill>
                <a:latin typeface="+mn-lt"/>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10409" algn="ctr" rtl="0" eaLnBrk="1" fontAlgn="base" hangingPunct="1">
        <a:spcBef>
          <a:spcPct val="0"/>
        </a:spcBef>
        <a:spcAft>
          <a:spcPct val="0"/>
        </a:spcAft>
        <a:defRPr sz="5100">
          <a:solidFill>
            <a:schemeClr val="tx1"/>
          </a:solidFill>
          <a:latin typeface="Calibri" pitchFamily="34" charset="0"/>
        </a:defRPr>
      </a:lvl6pPr>
      <a:lvl7pPr marL="1020825" algn="ctr" rtl="0" eaLnBrk="1" fontAlgn="base" hangingPunct="1">
        <a:spcBef>
          <a:spcPct val="0"/>
        </a:spcBef>
        <a:spcAft>
          <a:spcPct val="0"/>
        </a:spcAft>
        <a:defRPr sz="5100">
          <a:solidFill>
            <a:schemeClr val="tx1"/>
          </a:solidFill>
          <a:latin typeface="Calibri" pitchFamily="34" charset="0"/>
        </a:defRPr>
      </a:lvl7pPr>
      <a:lvl8pPr marL="1531239" algn="ctr" rtl="0" eaLnBrk="1" fontAlgn="base" hangingPunct="1">
        <a:spcBef>
          <a:spcPct val="0"/>
        </a:spcBef>
        <a:spcAft>
          <a:spcPct val="0"/>
        </a:spcAft>
        <a:defRPr sz="5100">
          <a:solidFill>
            <a:schemeClr val="tx1"/>
          </a:solidFill>
          <a:latin typeface="Calibri" pitchFamily="34" charset="0"/>
        </a:defRPr>
      </a:lvl8pPr>
      <a:lvl9pPr marL="2041653" algn="ctr" rtl="0" eaLnBrk="1" fontAlgn="base" hangingPunct="1">
        <a:spcBef>
          <a:spcPct val="0"/>
        </a:spcBef>
        <a:spcAft>
          <a:spcPct val="0"/>
        </a:spcAft>
        <a:defRPr sz="5100">
          <a:solidFill>
            <a:schemeClr val="tx1"/>
          </a:solidFill>
          <a:latin typeface="Calibri" pitchFamily="34" charset="0"/>
        </a:defRPr>
      </a:lvl9pPr>
    </p:titleStyle>
    <p:bodyStyle>
      <a:lvl1pPr marL="382816" indent="-382816"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9415" indent="-3190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6042" indent="-255204"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86433" indent="-255204"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96860" indent="-255204"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807273" indent="-255204" algn="l" defTabSz="1020825"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17690" indent="-255204" algn="l" defTabSz="1020825"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28102" indent="-255204" algn="l" defTabSz="1020825"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38509" indent="-255204" algn="l" defTabSz="1020825"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20825" rtl="0" eaLnBrk="1" latinLnBrk="0" hangingPunct="1">
        <a:defRPr sz="2000" kern="1200">
          <a:solidFill>
            <a:schemeClr val="tx1"/>
          </a:solidFill>
          <a:latin typeface="+mn-lt"/>
          <a:ea typeface="+mn-ea"/>
          <a:cs typeface="+mn-cs"/>
        </a:defRPr>
      </a:lvl1pPr>
      <a:lvl2pPr marL="510409" algn="l" defTabSz="1020825" rtl="0" eaLnBrk="1" latinLnBrk="0" hangingPunct="1">
        <a:defRPr sz="2000" kern="1200">
          <a:solidFill>
            <a:schemeClr val="tx1"/>
          </a:solidFill>
          <a:latin typeface="+mn-lt"/>
          <a:ea typeface="+mn-ea"/>
          <a:cs typeface="+mn-cs"/>
        </a:defRPr>
      </a:lvl2pPr>
      <a:lvl3pPr marL="1020825" algn="l" defTabSz="1020825" rtl="0" eaLnBrk="1" latinLnBrk="0" hangingPunct="1">
        <a:defRPr sz="2000" kern="1200">
          <a:solidFill>
            <a:schemeClr val="tx1"/>
          </a:solidFill>
          <a:latin typeface="+mn-lt"/>
          <a:ea typeface="+mn-ea"/>
          <a:cs typeface="+mn-cs"/>
        </a:defRPr>
      </a:lvl3pPr>
      <a:lvl4pPr marL="1531239" algn="l" defTabSz="1020825" rtl="0" eaLnBrk="1" latinLnBrk="0" hangingPunct="1">
        <a:defRPr sz="2000" kern="1200">
          <a:solidFill>
            <a:schemeClr val="tx1"/>
          </a:solidFill>
          <a:latin typeface="+mn-lt"/>
          <a:ea typeface="+mn-ea"/>
          <a:cs typeface="+mn-cs"/>
        </a:defRPr>
      </a:lvl4pPr>
      <a:lvl5pPr marL="2041653" algn="l" defTabSz="1020825" rtl="0" eaLnBrk="1" latinLnBrk="0" hangingPunct="1">
        <a:defRPr sz="2000" kern="1200">
          <a:solidFill>
            <a:schemeClr val="tx1"/>
          </a:solidFill>
          <a:latin typeface="+mn-lt"/>
          <a:ea typeface="+mn-ea"/>
          <a:cs typeface="+mn-cs"/>
        </a:defRPr>
      </a:lvl5pPr>
      <a:lvl6pPr marL="2552081" algn="l" defTabSz="1020825" rtl="0" eaLnBrk="1" latinLnBrk="0" hangingPunct="1">
        <a:defRPr sz="2000" kern="1200">
          <a:solidFill>
            <a:schemeClr val="tx1"/>
          </a:solidFill>
          <a:latin typeface="+mn-lt"/>
          <a:ea typeface="+mn-ea"/>
          <a:cs typeface="+mn-cs"/>
        </a:defRPr>
      </a:lvl6pPr>
      <a:lvl7pPr marL="3062475" algn="l" defTabSz="1020825" rtl="0" eaLnBrk="1" latinLnBrk="0" hangingPunct="1">
        <a:defRPr sz="2000" kern="1200">
          <a:solidFill>
            <a:schemeClr val="tx1"/>
          </a:solidFill>
          <a:latin typeface="+mn-lt"/>
          <a:ea typeface="+mn-ea"/>
          <a:cs typeface="+mn-cs"/>
        </a:defRPr>
      </a:lvl7pPr>
      <a:lvl8pPr marL="3572887" algn="l" defTabSz="1020825" rtl="0" eaLnBrk="1" latinLnBrk="0" hangingPunct="1">
        <a:defRPr sz="2000" kern="1200">
          <a:solidFill>
            <a:schemeClr val="tx1"/>
          </a:solidFill>
          <a:latin typeface="+mn-lt"/>
          <a:ea typeface="+mn-ea"/>
          <a:cs typeface="+mn-cs"/>
        </a:defRPr>
      </a:lvl8pPr>
      <a:lvl9pPr marL="4083305" algn="l" defTabSz="1020825" rtl="0" eaLnBrk="1" latinLnBrk="0" hangingPunct="1">
        <a:defRPr sz="20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44"/>
            <a:ext cx="8229600" cy="1143000"/>
          </a:xfrm>
          <a:prstGeom prst="rect">
            <a:avLst/>
          </a:prstGeom>
          <a:noFill/>
          <a:ln w="9525">
            <a:noFill/>
            <a:miter lim="800000"/>
            <a:headEnd/>
            <a:tailEnd/>
          </a:ln>
          <a:effectLst/>
        </p:spPr>
        <p:txBody>
          <a:bodyPr vert="horz" wrap="square" lIns="102055" tIns="51025" rIns="102055" bIns="51025" numCol="1" anchor="ctr" anchorCtr="0" compatLnSpc="1">
            <a:prstTxWarp prst="textNoShape">
              <a:avLst/>
            </a:prstTxWarp>
          </a:bodyPr>
          <a:lstStyle/>
          <a:p>
            <a:pPr lvl="0"/>
            <a:r>
              <a:rPr lang="fr-FR" smtClean="0"/>
              <a:t>Cliquez pour modifier le style du titre</a:t>
            </a:r>
          </a:p>
        </p:txBody>
      </p:sp>
      <p:sp>
        <p:nvSpPr>
          <p:cNvPr id="1027" name="Rectangle 3"/>
          <p:cNvSpPr>
            <a:spLocks noGrp="1" noChangeArrowheads="1"/>
          </p:cNvSpPr>
          <p:nvPr>
            <p:ph type="body" idx="1"/>
          </p:nvPr>
        </p:nvSpPr>
        <p:spPr bwMode="auto">
          <a:xfrm>
            <a:off x="457200" y="1600202"/>
            <a:ext cx="8229600" cy="4525963"/>
          </a:xfrm>
          <a:prstGeom prst="rect">
            <a:avLst/>
          </a:prstGeom>
          <a:noFill/>
          <a:ln w="9525">
            <a:noFill/>
            <a:miter lim="800000"/>
            <a:headEnd/>
            <a:tailEnd/>
          </a:ln>
          <a:effectLst/>
        </p:spPr>
        <p:txBody>
          <a:bodyPr vert="horz" wrap="square" lIns="102055" tIns="51025" rIns="102055" bIns="51025"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28" name="Rectangle 4"/>
          <p:cNvSpPr>
            <a:spLocks noGrp="1" noChangeArrowheads="1"/>
          </p:cNvSpPr>
          <p:nvPr>
            <p:ph type="dt" sz="half" idx="2"/>
          </p:nvPr>
        </p:nvSpPr>
        <p:spPr bwMode="auto">
          <a:xfrm>
            <a:off x="457200" y="6245367"/>
            <a:ext cx="2133600" cy="4762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02055" tIns="51025" rIns="102055" bIns="51025" numCol="1" anchor="t" anchorCtr="0" compatLnSpc="1">
            <a:prstTxWarp prst="textNoShape">
              <a:avLst/>
            </a:prstTxWarp>
          </a:bodyPr>
          <a:lstStyle>
            <a:lvl1pPr>
              <a:defRPr sz="1500" smtClean="0"/>
            </a:lvl1pPr>
          </a:lstStyle>
          <a:p>
            <a:pPr>
              <a:defRPr/>
            </a:pPr>
            <a:fld id="{3648B4F4-F6B7-4BF4-8271-4DF03298591C}" type="datetimeFigureOut">
              <a:rPr lang="en-US" smtClean="0"/>
              <a:pPr>
                <a:defRPr/>
              </a:pPr>
              <a:t>04/16/2012</a:t>
            </a:fld>
            <a:endParaRPr lang="en-US" dirty="0"/>
          </a:p>
        </p:txBody>
      </p:sp>
      <p:sp>
        <p:nvSpPr>
          <p:cNvPr id="1029" name="Rectangle 5"/>
          <p:cNvSpPr>
            <a:spLocks noGrp="1" noChangeArrowheads="1"/>
          </p:cNvSpPr>
          <p:nvPr>
            <p:ph type="ftr" sz="quarter" idx="3"/>
          </p:nvPr>
        </p:nvSpPr>
        <p:spPr bwMode="auto">
          <a:xfrm>
            <a:off x="3124200" y="6245367"/>
            <a:ext cx="2895600" cy="4762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02055" tIns="51025" rIns="102055" bIns="51025" numCol="1" anchor="t" anchorCtr="0" compatLnSpc="1">
            <a:prstTxWarp prst="textNoShape">
              <a:avLst/>
            </a:prstTxWarp>
          </a:bodyPr>
          <a:lstStyle>
            <a:lvl1pPr algn="ctr">
              <a:defRPr sz="1500" smtClean="0"/>
            </a:lvl1pPr>
          </a:lstStyle>
          <a:p>
            <a:pPr>
              <a:defRPr/>
            </a:pPr>
            <a:endParaRPr lang="en-US" dirty="0"/>
          </a:p>
        </p:txBody>
      </p:sp>
      <p:sp>
        <p:nvSpPr>
          <p:cNvPr id="1030" name="Rectangle 6"/>
          <p:cNvSpPr>
            <a:spLocks noGrp="1" noChangeArrowheads="1"/>
          </p:cNvSpPr>
          <p:nvPr>
            <p:ph type="sldNum" sz="quarter" idx="4"/>
          </p:nvPr>
        </p:nvSpPr>
        <p:spPr bwMode="auto">
          <a:xfrm>
            <a:off x="6553200" y="6245367"/>
            <a:ext cx="2133600" cy="4762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02055" tIns="51025" rIns="102055" bIns="51025" numCol="1" anchor="t" anchorCtr="0" compatLnSpc="1">
            <a:prstTxWarp prst="textNoShape">
              <a:avLst/>
            </a:prstTxWarp>
          </a:bodyPr>
          <a:lstStyle>
            <a:lvl1pPr algn="r">
              <a:defRPr sz="1500" smtClean="0"/>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ransition spd="med">
    <p:fade/>
  </p:transition>
  <p:txStyles>
    <p:titleStyle>
      <a:lvl1pPr algn="ctr" rtl="0" eaLnBrk="0" fontAlgn="base" hangingPunct="0">
        <a:spcBef>
          <a:spcPct val="0"/>
        </a:spcBef>
        <a:spcAft>
          <a:spcPct val="0"/>
        </a:spcAft>
        <a:defRPr sz="5100">
          <a:solidFill>
            <a:schemeClr val="tx2"/>
          </a:solidFill>
          <a:latin typeface="+mj-lt"/>
          <a:ea typeface="+mj-ea"/>
          <a:cs typeface="+mj-cs"/>
        </a:defRPr>
      </a:lvl1pPr>
      <a:lvl2pPr algn="ctr" rtl="0" eaLnBrk="0" fontAlgn="base" hangingPunct="0">
        <a:spcBef>
          <a:spcPct val="0"/>
        </a:spcBef>
        <a:spcAft>
          <a:spcPct val="0"/>
        </a:spcAft>
        <a:defRPr sz="5100">
          <a:solidFill>
            <a:schemeClr val="tx2"/>
          </a:solidFill>
          <a:latin typeface="Arial" charset="0"/>
        </a:defRPr>
      </a:lvl2pPr>
      <a:lvl3pPr algn="ctr" rtl="0" eaLnBrk="0" fontAlgn="base" hangingPunct="0">
        <a:spcBef>
          <a:spcPct val="0"/>
        </a:spcBef>
        <a:spcAft>
          <a:spcPct val="0"/>
        </a:spcAft>
        <a:defRPr sz="5100">
          <a:solidFill>
            <a:schemeClr val="tx2"/>
          </a:solidFill>
          <a:latin typeface="Arial" charset="0"/>
        </a:defRPr>
      </a:lvl3pPr>
      <a:lvl4pPr algn="ctr" rtl="0" eaLnBrk="0" fontAlgn="base" hangingPunct="0">
        <a:spcBef>
          <a:spcPct val="0"/>
        </a:spcBef>
        <a:spcAft>
          <a:spcPct val="0"/>
        </a:spcAft>
        <a:defRPr sz="5100">
          <a:solidFill>
            <a:schemeClr val="tx2"/>
          </a:solidFill>
          <a:latin typeface="Arial" charset="0"/>
        </a:defRPr>
      </a:lvl4pPr>
      <a:lvl5pPr algn="ctr" rtl="0" eaLnBrk="0" fontAlgn="base" hangingPunct="0">
        <a:spcBef>
          <a:spcPct val="0"/>
        </a:spcBef>
        <a:spcAft>
          <a:spcPct val="0"/>
        </a:spcAft>
        <a:defRPr sz="5100">
          <a:solidFill>
            <a:schemeClr val="tx2"/>
          </a:solidFill>
          <a:latin typeface="Arial" charset="0"/>
        </a:defRPr>
      </a:lvl5pPr>
      <a:lvl6pPr marL="510501" algn="ctr" rtl="0" fontAlgn="base">
        <a:spcBef>
          <a:spcPct val="0"/>
        </a:spcBef>
        <a:spcAft>
          <a:spcPct val="0"/>
        </a:spcAft>
        <a:defRPr sz="5100">
          <a:solidFill>
            <a:schemeClr val="tx2"/>
          </a:solidFill>
          <a:latin typeface="Arial" charset="0"/>
        </a:defRPr>
      </a:lvl6pPr>
      <a:lvl7pPr marL="1021012" algn="ctr" rtl="0" fontAlgn="base">
        <a:spcBef>
          <a:spcPct val="0"/>
        </a:spcBef>
        <a:spcAft>
          <a:spcPct val="0"/>
        </a:spcAft>
        <a:defRPr sz="5100">
          <a:solidFill>
            <a:schemeClr val="tx2"/>
          </a:solidFill>
          <a:latin typeface="Arial" charset="0"/>
        </a:defRPr>
      </a:lvl7pPr>
      <a:lvl8pPr marL="1531518" algn="ctr" rtl="0" fontAlgn="base">
        <a:spcBef>
          <a:spcPct val="0"/>
        </a:spcBef>
        <a:spcAft>
          <a:spcPct val="0"/>
        </a:spcAft>
        <a:defRPr sz="5100">
          <a:solidFill>
            <a:schemeClr val="tx2"/>
          </a:solidFill>
          <a:latin typeface="Arial" charset="0"/>
        </a:defRPr>
      </a:lvl8pPr>
      <a:lvl9pPr marL="2042026" algn="ctr" rtl="0" fontAlgn="base">
        <a:spcBef>
          <a:spcPct val="0"/>
        </a:spcBef>
        <a:spcAft>
          <a:spcPct val="0"/>
        </a:spcAft>
        <a:defRPr sz="5100">
          <a:solidFill>
            <a:schemeClr val="tx2"/>
          </a:solidFill>
          <a:latin typeface="Arial" charset="0"/>
        </a:defRPr>
      </a:lvl9pPr>
    </p:titleStyle>
    <p:bodyStyle>
      <a:lvl1pPr marL="382886" indent="-382886" algn="l" rtl="0" eaLnBrk="0" fontAlgn="base" hangingPunct="0">
        <a:spcBef>
          <a:spcPct val="20000"/>
        </a:spcBef>
        <a:spcAft>
          <a:spcPct val="0"/>
        </a:spcAft>
        <a:buChar char="•"/>
        <a:defRPr sz="3600">
          <a:solidFill>
            <a:schemeClr val="tx1"/>
          </a:solidFill>
          <a:latin typeface="+mn-lt"/>
          <a:ea typeface="+mn-ea"/>
          <a:cs typeface="+mn-cs"/>
        </a:defRPr>
      </a:lvl1pPr>
      <a:lvl2pPr marL="829566" indent="-319089" algn="l" rtl="0" eaLnBrk="0" fontAlgn="base" hangingPunct="0">
        <a:spcBef>
          <a:spcPct val="20000"/>
        </a:spcBef>
        <a:spcAft>
          <a:spcPct val="0"/>
        </a:spcAft>
        <a:buChar char="–"/>
        <a:defRPr sz="3200">
          <a:solidFill>
            <a:schemeClr val="tx1"/>
          </a:solidFill>
          <a:latin typeface="+mn-lt"/>
        </a:defRPr>
      </a:lvl2pPr>
      <a:lvl3pPr marL="1276275" indent="-255251" algn="l" rtl="0" eaLnBrk="0" fontAlgn="base" hangingPunct="0">
        <a:spcBef>
          <a:spcPct val="20000"/>
        </a:spcBef>
        <a:spcAft>
          <a:spcPct val="0"/>
        </a:spcAft>
        <a:buChar char="•"/>
        <a:defRPr sz="2700">
          <a:solidFill>
            <a:schemeClr val="tx1"/>
          </a:solidFill>
          <a:latin typeface="+mn-lt"/>
        </a:defRPr>
      </a:lvl3pPr>
      <a:lvl4pPr marL="1786759" indent="-255251" algn="l" rtl="0" eaLnBrk="0" fontAlgn="base" hangingPunct="0">
        <a:spcBef>
          <a:spcPct val="20000"/>
        </a:spcBef>
        <a:spcAft>
          <a:spcPct val="0"/>
        </a:spcAft>
        <a:buChar char="–"/>
        <a:defRPr sz="2300">
          <a:solidFill>
            <a:schemeClr val="tx1"/>
          </a:solidFill>
          <a:latin typeface="+mn-lt"/>
        </a:defRPr>
      </a:lvl4pPr>
      <a:lvl5pPr marL="2297279" indent="-255251" algn="l" rtl="0" eaLnBrk="0" fontAlgn="base" hangingPunct="0">
        <a:spcBef>
          <a:spcPct val="20000"/>
        </a:spcBef>
        <a:spcAft>
          <a:spcPct val="0"/>
        </a:spcAft>
        <a:buChar char="»"/>
        <a:defRPr sz="2300">
          <a:solidFill>
            <a:schemeClr val="tx1"/>
          </a:solidFill>
          <a:latin typeface="+mn-lt"/>
        </a:defRPr>
      </a:lvl5pPr>
      <a:lvl6pPr marL="2807785" indent="-255251" algn="l" rtl="0" fontAlgn="base">
        <a:spcBef>
          <a:spcPct val="20000"/>
        </a:spcBef>
        <a:spcAft>
          <a:spcPct val="0"/>
        </a:spcAft>
        <a:buChar char="»"/>
        <a:defRPr sz="2300">
          <a:solidFill>
            <a:schemeClr val="tx1"/>
          </a:solidFill>
          <a:latin typeface="+mn-lt"/>
        </a:defRPr>
      </a:lvl6pPr>
      <a:lvl7pPr marL="3318295" indent="-255251" algn="l" rtl="0" fontAlgn="base">
        <a:spcBef>
          <a:spcPct val="20000"/>
        </a:spcBef>
        <a:spcAft>
          <a:spcPct val="0"/>
        </a:spcAft>
        <a:buChar char="»"/>
        <a:defRPr sz="2300">
          <a:solidFill>
            <a:schemeClr val="tx1"/>
          </a:solidFill>
          <a:latin typeface="+mn-lt"/>
        </a:defRPr>
      </a:lvl7pPr>
      <a:lvl8pPr marL="3828800" indent="-255251" algn="l" rtl="0" fontAlgn="base">
        <a:spcBef>
          <a:spcPct val="20000"/>
        </a:spcBef>
        <a:spcAft>
          <a:spcPct val="0"/>
        </a:spcAft>
        <a:buChar char="»"/>
        <a:defRPr sz="2300">
          <a:solidFill>
            <a:schemeClr val="tx1"/>
          </a:solidFill>
          <a:latin typeface="+mn-lt"/>
        </a:defRPr>
      </a:lvl8pPr>
      <a:lvl9pPr marL="4339301" indent="-255251" algn="l" rtl="0" fontAlgn="base">
        <a:spcBef>
          <a:spcPct val="20000"/>
        </a:spcBef>
        <a:spcAft>
          <a:spcPct val="0"/>
        </a:spcAft>
        <a:buChar char="»"/>
        <a:defRPr sz="2300">
          <a:solidFill>
            <a:schemeClr val="tx1"/>
          </a:solidFill>
          <a:latin typeface="+mn-lt"/>
        </a:defRPr>
      </a:lvl9pPr>
    </p:bodyStyle>
    <p:otherStyle>
      <a:defPPr>
        <a:defRPr lang="fr-FR"/>
      </a:defPPr>
      <a:lvl1pPr marL="0" algn="l" defTabSz="1021012" rtl="0" eaLnBrk="1" latinLnBrk="0" hangingPunct="1">
        <a:defRPr sz="2000" kern="1200">
          <a:solidFill>
            <a:schemeClr val="tx1"/>
          </a:solidFill>
          <a:latin typeface="+mn-lt"/>
          <a:ea typeface="+mn-ea"/>
          <a:cs typeface="+mn-cs"/>
        </a:defRPr>
      </a:lvl1pPr>
      <a:lvl2pPr marL="510501" algn="l" defTabSz="1021012" rtl="0" eaLnBrk="1" latinLnBrk="0" hangingPunct="1">
        <a:defRPr sz="2000" kern="1200">
          <a:solidFill>
            <a:schemeClr val="tx1"/>
          </a:solidFill>
          <a:latin typeface="+mn-lt"/>
          <a:ea typeface="+mn-ea"/>
          <a:cs typeface="+mn-cs"/>
        </a:defRPr>
      </a:lvl2pPr>
      <a:lvl3pPr marL="1021012" algn="l" defTabSz="1021012" rtl="0" eaLnBrk="1" latinLnBrk="0" hangingPunct="1">
        <a:defRPr sz="2000" kern="1200">
          <a:solidFill>
            <a:schemeClr val="tx1"/>
          </a:solidFill>
          <a:latin typeface="+mn-lt"/>
          <a:ea typeface="+mn-ea"/>
          <a:cs typeface="+mn-cs"/>
        </a:defRPr>
      </a:lvl3pPr>
      <a:lvl4pPr marL="1531518" algn="l" defTabSz="1021012" rtl="0" eaLnBrk="1" latinLnBrk="0" hangingPunct="1">
        <a:defRPr sz="2000" kern="1200">
          <a:solidFill>
            <a:schemeClr val="tx1"/>
          </a:solidFill>
          <a:latin typeface="+mn-lt"/>
          <a:ea typeface="+mn-ea"/>
          <a:cs typeface="+mn-cs"/>
        </a:defRPr>
      </a:lvl4pPr>
      <a:lvl5pPr marL="2042026" algn="l" defTabSz="1021012" rtl="0" eaLnBrk="1" latinLnBrk="0" hangingPunct="1">
        <a:defRPr sz="2000" kern="1200">
          <a:solidFill>
            <a:schemeClr val="tx1"/>
          </a:solidFill>
          <a:latin typeface="+mn-lt"/>
          <a:ea typeface="+mn-ea"/>
          <a:cs typeface="+mn-cs"/>
        </a:defRPr>
      </a:lvl5pPr>
      <a:lvl6pPr marL="2552547" algn="l" defTabSz="1021012" rtl="0" eaLnBrk="1" latinLnBrk="0" hangingPunct="1">
        <a:defRPr sz="2000" kern="1200">
          <a:solidFill>
            <a:schemeClr val="tx1"/>
          </a:solidFill>
          <a:latin typeface="+mn-lt"/>
          <a:ea typeface="+mn-ea"/>
          <a:cs typeface="+mn-cs"/>
        </a:defRPr>
      </a:lvl6pPr>
      <a:lvl7pPr marL="3063034" algn="l" defTabSz="1021012" rtl="0" eaLnBrk="1" latinLnBrk="0" hangingPunct="1">
        <a:defRPr sz="2000" kern="1200">
          <a:solidFill>
            <a:schemeClr val="tx1"/>
          </a:solidFill>
          <a:latin typeface="+mn-lt"/>
          <a:ea typeface="+mn-ea"/>
          <a:cs typeface="+mn-cs"/>
        </a:defRPr>
      </a:lvl7pPr>
      <a:lvl8pPr marL="3573539" algn="l" defTabSz="1021012" rtl="0" eaLnBrk="1" latinLnBrk="0" hangingPunct="1">
        <a:defRPr sz="2000" kern="1200">
          <a:solidFill>
            <a:schemeClr val="tx1"/>
          </a:solidFill>
          <a:latin typeface="+mn-lt"/>
          <a:ea typeface="+mn-ea"/>
          <a:cs typeface="+mn-cs"/>
        </a:defRPr>
      </a:lvl8pPr>
      <a:lvl9pPr marL="4084051" algn="l" defTabSz="1021012" rtl="0" eaLnBrk="1" latinLnBrk="0" hangingPunct="1">
        <a:defRPr sz="20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5168"/>
            <a:ext cx="8229600" cy="1143000"/>
          </a:xfrm>
          <a:prstGeom prst="rect">
            <a:avLst/>
          </a:prstGeom>
          <a:noFill/>
          <a:ln w="9525">
            <a:noFill/>
            <a:miter lim="800000"/>
            <a:headEnd/>
            <a:tailEnd/>
          </a:ln>
        </p:spPr>
        <p:txBody>
          <a:bodyPr vert="horz" wrap="square" lIns="102113" tIns="51054" rIns="102113" bIns="51054" numCol="1" anchor="ctr" anchorCtr="0" compatLnSpc="1">
            <a:prstTxWarp prst="textNoShape">
              <a:avLst/>
            </a:prstTxWarp>
          </a:bodyPr>
          <a:lstStyle/>
          <a:p>
            <a:pPr lvl="0"/>
            <a:r>
              <a:rPr lang="en-US" smtClean="0"/>
              <a:t>Click to edit Master title style</a:t>
            </a:r>
            <a:endParaRPr lang="fr-CA" smtClean="0"/>
          </a:p>
        </p:txBody>
      </p:sp>
      <p:sp>
        <p:nvSpPr>
          <p:cNvPr id="1027" name="Text Placeholder 2"/>
          <p:cNvSpPr>
            <a:spLocks noGrp="1"/>
          </p:cNvSpPr>
          <p:nvPr>
            <p:ph type="body" idx="1"/>
          </p:nvPr>
        </p:nvSpPr>
        <p:spPr bwMode="auto">
          <a:xfrm>
            <a:off x="457200" y="1600223"/>
            <a:ext cx="8229600" cy="4525433"/>
          </a:xfrm>
          <a:prstGeom prst="rect">
            <a:avLst/>
          </a:prstGeom>
          <a:noFill/>
          <a:ln w="9525">
            <a:noFill/>
            <a:miter lim="800000"/>
            <a:headEnd/>
            <a:tailEnd/>
          </a:ln>
        </p:spPr>
        <p:txBody>
          <a:bodyPr vert="horz" wrap="square" lIns="102113" tIns="51054" rIns="102113" bIns="5105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smtClean="0"/>
          </a:p>
        </p:txBody>
      </p:sp>
      <p:sp>
        <p:nvSpPr>
          <p:cNvPr id="4" name="Date Placeholder 3"/>
          <p:cNvSpPr>
            <a:spLocks noGrp="1"/>
          </p:cNvSpPr>
          <p:nvPr>
            <p:ph type="dt" sz="half" idx="2"/>
          </p:nvPr>
        </p:nvSpPr>
        <p:spPr>
          <a:xfrm>
            <a:off x="457200" y="6356510"/>
            <a:ext cx="2133600" cy="366183"/>
          </a:xfrm>
          <a:prstGeom prst="rect">
            <a:avLst/>
          </a:prstGeom>
        </p:spPr>
        <p:txBody>
          <a:bodyPr vert="horz" lIns="102113" tIns="51054" rIns="102113" bIns="51054" rtlCol="0" anchor="ctr"/>
          <a:lstStyle>
            <a:lvl1pPr algn="l" fontAlgn="auto">
              <a:spcBef>
                <a:spcPts val="0"/>
              </a:spcBef>
              <a:spcAft>
                <a:spcPts val="0"/>
              </a:spcAft>
              <a:defRPr sz="1400" smtClean="0">
                <a:solidFill>
                  <a:schemeClr val="tx1">
                    <a:tint val="75000"/>
                  </a:schemeClr>
                </a:solidFill>
                <a:latin typeface="+mn-lt"/>
                <a:cs typeface="+mn-cs"/>
              </a:defRPr>
            </a:lvl1pPr>
          </a:lstStyle>
          <a:p>
            <a:pPr>
              <a:defRPr/>
            </a:pPr>
            <a:fld id="{3648B4F4-F6B7-4BF4-8271-4DF03298591C}" type="datetimeFigureOut">
              <a:rPr lang="en-US" smtClean="0"/>
              <a:pPr>
                <a:defRPr/>
              </a:pPr>
              <a:t>04/16/2012</a:t>
            </a:fld>
            <a:endParaRPr lang="en-US" dirty="0"/>
          </a:p>
        </p:txBody>
      </p:sp>
      <p:sp>
        <p:nvSpPr>
          <p:cNvPr id="5" name="Footer Placeholder 4"/>
          <p:cNvSpPr>
            <a:spLocks noGrp="1"/>
          </p:cNvSpPr>
          <p:nvPr>
            <p:ph type="ftr" sz="quarter" idx="3"/>
          </p:nvPr>
        </p:nvSpPr>
        <p:spPr>
          <a:xfrm>
            <a:off x="3124200" y="6356510"/>
            <a:ext cx="2895600" cy="366183"/>
          </a:xfrm>
          <a:prstGeom prst="rect">
            <a:avLst/>
          </a:prstGeom>
        </p:spPr>
        <p:txBody>
          <a:bodyPr vert="horz" lIns="102113" tIns="51054" rIns="102113" bIns="51054" rtlCol="0" anchor="ctr"/>
          <a:lstStyle>
            <a:lvl1pPr algn="ctr" fontAlgn="auto">
              <a:spcBef>
                <a:spcPts val="0"/>
              </a:spcBef>
              <a:spcAft>
                <a:spcPts val="0"/>
              </a:spcAft>
              <a:defRPr sz="1400" smtClean="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510"/>
            <a:ext cx="2133600" cy="366183"/>
          </a:xfrm>
          <a:prstGeom prst="rect">
            <a:avLst/>
          </a:prstGeom>
        </p:spPr>
        <p:txBody>
          <a:bodyPr vert="horz" lIns="102113" tIns="51054" rIns="102113" bIns="51054" rtlCol="0" anchor="ctr"/>
          <a:lstStyle>
            <a:lvl1pPr algn="r" fontAlgn="auto">
              <a:spcBef>
                <a:spcPts val="0"/>
              </a:spcBef>
              <a:spcAft>
                <a:spcPts val="0"/>
              </a:spcAft>
              <a:defRPr sz="1400" smtClean="0">
                <a:solidFill>
                  <a:schemeClr val="tx1">
                    <a:tint val="75000"/>
                  </a:schemeClr>
                </a:solidFill>
                <a:latin typeface="+mn-lt"/>
                <a:cs typeface="+mn-cs"/>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10781" algn="ctr" rtl="0" eaLnBrk="1" fontAlgn="base" hangingPunct="1">
        <a:spcBef>
          <a:spcPct val="0"/>
        </a:spcBef>
        <a:spcAft>
          <a:spcPct val="0"/>
        </a:spcAft>
        <a:defRPr sz="5100">
          <a:solidFill>
            <a:schemeClr val="tx1"/>
          </a:solidFill>
          <a:latin typeface="Calibri" pitchFamily="34" charset="0"/>
        </a:defRPr>
      </a:lvl6pPr>
      <a:lvl7pPr marL="1021571" algn="ctr" rtl="0" eaLnBrk="1" fontAlgn="base" hangingPunct="1">
        <a:spcBef>
          <a:spcPct val="0"/>
        </a:spcBef>
        <a:spcAft>
          <a:spcPct val="0"/>
        </a:spcAft>
        <a:defRPr sz="5100">
          <a:solidFill>
            <a:schemeClr val="tx1"/>
          </a:solidFill>
          <a:latin typeface="Calibri" pitchFamily="34" charset="0"/>
        </a:defRPr>
      </a:lvl7pPr>
      <a:lvl8pPr marL="1532357" algn="ctr" rtl="0" eaLnBrk="1" fontAlgn="base" hangingPunct="1">
        <a:spcBef>
          <a:spcPct val="0"/>
        </a:spcBef>
        <a:spcAft>
          <a:spcPct val="0"/>
        </a:spcAft>
        <a:defRPr sz="5100">
          <a:solidFill>
            <a:schemeClr val="tx1"/>
          </a:solidFill>
          <a:latin typeface="Calibri" pitchFamily="34" charset="0"/>
        </a:defRPr>
      </a:lvl8pPr>
      <a:lvl9pPr marL="2043144" algn="ctr" rtl="0" eaLnBrk="1" fontAlgn="base" hangingPunct="1">
        <a:spcBef>
          <a:spcPct val="0"/>
        </a:spcBef>
        <a:spcAft>
          <a:spcPct val="0"/>
        </a:spcAft>
        <a:defRPr sz="5100">
          <a:solidFill>
            <a:schemeClr val="tx1"/>
          </a:solidFill>
          <a:latin typeface="Calibri" pitchFamily="34" charset="0"/>
        </a:defRPr>
      </a:lvl9pPr>
    </p:titleStyle>
    <p:bodyStyle>
      <a:lvl1pPr marL="383096" indent="-383096"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30021" indent="-319264"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6975" indent="-255391"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87737" indent="-255391"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98537" indent="-255391"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809323" indent="-255391" algn="l" defTabSz="1021571"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20112" indent="-255391" algn="l" defTabSz="1021571"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30899" indent="-255391" algn="l" defTabSz="1021571"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41678" indent="-255391" algn="l" defTabSz="1021571"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21571" rtl="0" eaLnBrk="1" latinLnBrk="0" hangingPunct="1">
        <a:defRPr sz="2000" kern="1200">
          <a:solidFill>
            <a:schemeClr val="tx1"/>
          </a:solidFill>
          <a:latin typeface="+mn-lt"/>
          <a:ea typeface="+mn-ea"/>
          <a:cs typeface="+mn-cs"/>
        </a:defRPr>
      </a:lvl1pPr>
      <a:lvl2pPr marL="510781" algn="l" defTabSz="1021571" rtl="0" eaLnBrk="1" latinLnBrk="0" hangingPunct="1">
        <a:defRPr sz="2000" kern="1200">
          <a:solidFill>
            <a:schemeClr val="tx1"/>
          </a:solidFill>
          <a:latin typeface="+mn-lt"/>
          <a:ea typeface="+mn-ea"/>
          <a:cs typeface="+mn-cs"/>
        </a:defRPr>
      </a:lvl2pPr>
      <a:lvl3pPr marL="1021571" algn="l" defTabSz="1021571" rtl="0" eaLnBrk="1" latinLnBrk="0" hangingPunct="1">
        <a:defRPr sz="2000" kern="1200">
          <a:solidFill>
            <a:schemeClr val="tx1"/>
          </a:solidFill>
          <a:latin typeface="+mn-lt"/>
          <a:ea typeface="+mn-ea"/>
          <a:cs typeface="+mn-cs"/>
        </a:defRPr>
      </a:lvl3pPr>
      <a:lvl4pPr marL="1532357" algn="l" defTabSz="1021571" rtl="0" eaLnBrk="1" latinLnBrk="0" hangingPunct="1">
        <a:defRPr sz="2000" kern="1200">
          <a:solidFill>
            <a:schemeClr val="tx1"/>
          </a:solidFill>
          <a:latin typeface="+mn-lt"/>
          <a:ea typeface="+mn-ea"/>
          <a:cs typeface="+mn-cs"/>
        </a:defRPr>
      </a:lvl4pPr>
      <a:lvl5pPr marL="2043144" algn="l" defTabSz="1021571" rtl="0" eaLnBrk="1" latinLnBrk="0" hangingPunct="1">
        <a:defRPr sz="2000" kern="1200">
          <a:solidFill>
            <a:schemeClr val="tx1"/>
          </a:solidFill>
          <a:latin typeface="+mn-lt"/>
          <a:ea typeface="+mn-ea"/>
          <a:cs typeface="+mn-cs"/>
        </a:defRPr>
      </a:lvl5pPr>
      <a:lvl6pPr marL="2553945" algn="l" defTabSz="1021571" rtl="0" eaLnBrk="1" latinLnBrk="0" hangingPunct="1">
        <a:defRPr sz="2000" kern="1200">
          <a:solidFill>
            <a:schemeClr val="tx1"/>
          </a:solidFill>
          <a:latin typeface="+mn-lt"/>
          <a:ea typeface="+mn-ea"/>
          <a:cs typeface="+mn-cs"/>
        </a:defRPr>
      </a:lvl6pPr>
      <a:lvl7pPr marL="3064711" algn="l" defTabSz="1021571" rtl="0" eaLnBrk="1" latinLnBrk="0" hangingPunct="1">
        <a:defRPr sz="2000" kern="1200">
          <a:solidFill>
            <a:schemeClr val="tx1"/>
          </a:solidFill>
          <a:latin typeface="+mn-lt"/>
          <a:ea typeface="+mn-ea"/>
          <a:cs typeface="+mn-cs"/>
        </a:defRPr>
      </a:lvl7pPr>
      <a:lvl8pPr marL="3575496" algn="l" defTabSz="1021571" rtl="0" eaLnBrk="1" latinLnBrk="0" hangingPunct="1">
        <a:defRPr sz="2000" kern="1200">
          <a:solidFill>
            <a:schemeClr val="tx1"/>
          </a:solidFill>
          <a:latin typeface="+mn-lt"/>
          <a:ea typeface="+mn-ea"/>
          <a:cs typeface="+mn-cs"/>
        </a:defRPr>
      </a:lvl8pPr>
      <a:lvl9pPr marL="4086288" algn="l" defTabSz="1021571" rtl="0" eaLnBrk="1" latinLnBrk="0" hangingPunct="1">
        <a:defRPr sz="20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43"/>
            <a:ext cx="8229600" cy="1143000"/>
          </a:xfrm>
          <a:prstGeom prst="rect">
            <a:avLst/>
          </a:prstGeom>
          <a:noFill/>
          <a:ln w="9525">
            <a:noFill/>
            <a:miter lim="800000"/>
            <a:headEnd/>
            <a:tailEnd/>
          </a:ln>
          <a:effectLst/>
        </p:spPr>
        <p:txBody>
          <a:bodyPr vert="horz" wrap="square" lIns="101200" tIns="50602" rIns="101200" bIns="50602" numCol="1" anchor="ctr" anchorCtr="0" compatLnSpc="1">
            <a:prstTxWarp prst="textNoShape">
              <a:avLst/>
            </a:prstTxWarp>
          </a:bodyPr>
          <a:lstStyle/>
          <a:p>
            <a:pPr lvl="0"/>
            <a:r>
              <a:rPr lang="fr-FR" smtClean="0"/>
              <a:t>Cliquez pour modifier le style du titre</a:t>
            </a:r>
          </a:p>
        </p:txBody>
      </p:sp>
      <p:sp>
        <p:nvSpPr>
          <p:cNvPr id="1027" name="Rectangle 3"/>
          <p:cNvSpPr>
            <a:spLocks noGrp="1" noChangeArrowheads="1"/>
          </p:cNvSpPr>
          <p:nvPr>
            <p:ph type="body" idx="1"/>
          </p:nvPr>
        </p:nvSpPr>
        <p:spPr bwMode="auto">
          <a:xfrm>
            <a:off x="457200" y="1600202"/>
            <a:ext cx="8229600" cy="4525963"/>
          </a:xfrm>
          <a:prstGeom prst="rect">
            <a:avLst/>
          </a:prstGeom>
          <a:noFill/>
          <a:ln w="9525">
            <a:noFill/>
            <a:miter lim="800000"/>
            <a:headEnd/>
            <a:tailEnd/>
          </a:ln>
          <a:effectLst/>
        </p:spPr>
        <p:txBody>
          <a:bodyPr vert="horz" wrap="square" lIns="101200" tIns="50602" rIns="101200" bIns="50602"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28" name="Rectangle 4"/>
          <p:cNvSpPr>
            <a:spLocks noGrp="1" noChangeArrowheads="1"/>
          </p:cNvSpPr>
          <p:nvPr>
            <p:ph type="dt" sz="half" idx="2"/>
          </p:nvPr>
        </p:nvSpPr>
        <p:spPr bwMode="auto">
          <a:xfrm>
            <a:off x="457200" y="6245346"/>
            <a:ext cx="2133600" cy="4762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01200" tIns="50602" rIns="101200" bIns="50602" numCol="1" anchor="t" anchorCtr="0" compatLnSpc="1">
            <a:prstTxWarp prst="textNoShape">
              <a:avLst/>
            </a:prstTxWarp>
          </a:bodyPr>
          <a:lstStyle>
            <a:lvl1pPr>
              <a:defRPr sz="1500" smtClean="0"/>
            </a:lvl1pPr>
          </a:lstStyle>
          <a:p>
            <a:pPr>
              <a:defRPr/>
            </a:pPr>
            <a:fld id="{3648B4F4-F6B7-4BF4-8271-4DF03298591C}" type="datetimeFigureOut">
              <a:rPr lang="en-US" smtClean="0"/>
              <a:pPr>
                <a:defRPr/>
              </a:pPr>
              <a:t>04/16/2012</a:t>
            </a:fld>
            <a:endParaRPr lang="en-US" dirty="0"/>
          </a:p>
        </p:txBody>
      </p:sp>
      <p:sp>
        <p:nvSpPr>
          <p:cNvPr id="1029" name="Rectangle 5"/>
          <p:cNvSpPr>
            <a:spLocks noGrp="1" noChangeArrowheads="1"/>
          </p:cNvSpPr>
          <p:nvPr>
            <p:ph type="ftr" sz="quarter" idx="3"/>
          </p:nvPr>
        </p:nvSpPr>
        <p:spPr bwMode="auto">
          <a:xfrm>
            <a:off x="3124200" y="6245346"/>
            <a:ext cx="2895600" cy="4762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01200" tIns="50602" rIns="101200" bIns="50602" numCol="1" anchor="t" anchorCtr="0" compatLnSpc="1">
            <a:prstTxWarp prst="textNoShape">
              <a:avLst/>
            </a:prstTxWarp>
          </a:bodyPr>
          <a:lstStyle>
            <a:lvl1pPr algn="ctr">
              <a:defRPr sz="1500" smtClean="0"/>
            </a:lvl1pPr>
          </a:lstStyle>
          <a:p>
            <a:pPr>
              <a:defRPr/>
            </a:pPr>
            <a:endParaRPr lang="en-US" dirty="0"/>
          </a:p>
        </p:txBody>
      </p:sp>
      <p:sp>
        <p:nvSpPr>
          <p:cNvPr id="1030" name="Rectangle 6"/>
          <p:cNvSpPr>
            <a:spLocks noGrp="1" noChangeArrowheads="1"/>
          </p:cNvSpPr>
          <p:nvPr>
            <p:ph type="sldNum" sz="quarter" idx="4"/>
          </p:nvPr>
        </p:nvSpPr>
        <p:spPr bwMode="auto">
          <a:xfrm>
            <a:off x="6553200" y="6245346"/>
            <a:ext cx="2133600" cy="4762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01200" tIns="50602" rIns="101200" bIns="50602" numCol="1" anchor="t" anchorCtr="0" compatLnSpc="1">
            <a:prstTxWarp prst="textNoShape">
              <a:avLst/>
            </a:prstTxWarp>
          </a:bodyPr>
          <a:lstStyle>
            <a:lvl1pPr algn="r">
              <a:defRPr sz="1500" smtClean="0"/>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Lst>
  <p:transition spd="med">
    <p:fade/>
  </p:transition>
  <p:timing>
    <p:tnLst>
      <p:par>
        <p:cTn id="1" dur="indefinite" restart="never" nodeType="tmRoot"/>
      </p:par>
    </p:tnLst>
  </p:timing>
  <p:txStyles>
    <p:titleStyle>
      <a:lvl1pPr algn="ctr" rtl="0" eaLnBrk="0" fontAlgn="base" hangingPunct="0">
        <a:spcBef>
          <a:spcPct val="0"/>
        </a:spcBef>
        <a:spcAft>
          <a:spcPct val="0"/>
        </a:spcAft>
        <a:defRPr sz="4900">
          <a:solidFill>
            <a:schemeClr val="tx2"/>
          </a:solidFill>
          <a:latin typeface="+mj-lt"/>
          <a:ea typeface="+mj-ea"/>
          <a:cs typeface="+mj-cs"/>
        </a:defRPr>
      </a:lvl1pPr>
      <a:lvl2pPr algn="ctr" rtl="0" eaLnBrk="0" fontAlgn="base" hangingPunct="0">
        <a:spcBef>
          <a:spcPct val="0"/>
        </a:spcBef>
        <a:spcAft>
          <a:spcPct val="0"/>
        </a:spcAft>
        <a:defRPr sz="4900">
          <a:solidFill>
            <a:schemeClr val="tx2"/>
          </a:solidFill>
          <a:latin typeface="Arial" charset="0"/>
        </a:defRPr>
      </a:lvl2pPr>
      <a:lvl3pPr algn="ctr" rtl="0" eaLnBrk="0" fontAlgn="base" hangingPunct="0">
        <a:spcBef>
          <a:spcPct val="0"/>
        </a:spcBef>
        <a:spcAft>
          <a:spcPct val="0"/>
        </a:spcAft>
        <a:defRPr sz="4900">
          <a:solidFill>
            <a:schemeClr val="tx2"/>
          </a:solidFill>
          <a:latin typeface="Arial" charset="0"/>
        </a:defRPr>
      </a:lvl3pPr>
      <a:lvl4pPr algn="ctr" rtl="0" eaLnBrk="0" fontAlgn="base" hangingPunct="0">
        <a:spcBef>
          <a:spcPct val="0"/>
        </a:spcBef>
        <a:spcAft>
          <a:spcPct val="0"/>
        </a:spcAft>
        <a:defRPr sz="4900">
          <a:solidFill>
            <a:schemeClr val="tx2"/>
          </a:solidFill>
          <a:latin typeface="Arial" charset="0"/>
        </a:defRPr>
      </a:lvl4pPr>
      <a:lvl5pPr algn="ctr" rtl="0" eaLnBrk="0" fontAlgn="base" hangingPunct="0">
        <a:spcBef>
          <a:spcPct val="0"/>
        </a:spcBef>
        <a:spcAft>
          <a:spcPct val="0"/>
        </a:spcAft>
        <a:defRPr sz="4900">
          <a:solidFill>
            <a:schemeClr val="tx2"/>
          </a:solidFill>
          <a:latin typeface="Arial" charset="0"/>
        </a:defRPr>
      </a:lvl5pPr>
      <a:lvl6pPr marL="506256" algn="ctr" rtl="0" fontAlgn="base">
        <a:spcBef>
          <a:spcPct val="0"/>
        </a:spcBef>
        <a:spcAft>
          <a:spcPct val="0"/>
        </a:spcAft>
        <a:defRPr sz="4900">
          <a:solidFill>
            <a:schemeClr val="tx2"/>
          </a:solidFill>
          <a:latin typeface="Arial" charset="0"/>
        </a:defRPr>
      </a:lvl6pPr>
      <a:lvl7pPr marL="1012523" algn="ctr" rtl="0" fontAlgn="base">
        <a:spcBef>
          <a:spcPct val="0"/>
        </a:spcBef>
        <a:spcAft>
          <a:spcPct val="0"/>
        </a:spcAft>
        <a:defRPr sz="4900">
          <a:solidFill>
            <a:schemeClr val="tx2"/>
          </a:solidFill>
          <a:latin typeface="Arial" charset="0"/>
        </a:defRPr>
      </a:lvl7pPr>
      <a:lvl8pPr marL="1518786" algn="ctr" rtl="0" fontAlgn="base">
        <a:spcBef>
          <a:spcPct val="0"/>
        </a:spcBef>
        <a:spcAft>
          <a:spcPct val="0"/>
        </a:spcAft>
        <a:defRPr sz="4900">
          <a:solidFill>
            <a:schemeClr val="tx2"/>
          </a:solidFill>
          <a:latin typeface="Arial" charset="0"/>
        </a:defRPr>
      </a:lvl8pPr>
      <a:lvl9pPr marL="2025058" algn="ctr" rtl="0" fontAlgn="base">
        <a:spcBef>
          <a:spcPct val="0"/>
        </a:spcBef>
        <a:spcAft>
          <a:spcPct val="0"/>
        </a:spcAft>
        <a:defRPr sz="4900">
          <a:solidFill>
            <a:schemeClr val="tx2"/>
          </a:solidFill>
          <a:latin typeface="Arial" charset="0"/>
        </a:defRPr>
      </a:lvl9pPr>
    </p:titleStyle>
    <p:bodyStyle>
      <a:lvl1pPr marL="379691" indent="-379691" algn="l" rtl="0" eaLnBrk="0" fontAlgn="base" hangingPunct="0">
        <a:spcBef>
          <a:spcPct val="20000"/>
        </a:spcBef>
        <a:spcAft>
          <a:spcPct val="0"/>
        </a:spcAft>
        <a:buChar char="•"/>
        <a:defRPr sz="3600">
          <a:solidFill>
            <a:schemeClr val="tx1"/>
          </a:solidFill>
          <a:latin typeface="+mn-lt"/>
          <a:ea typeface="+mn-ea"/>
          <a:cs typeface="+mn-cs"/>
        </a:defRPr>
      </a:lvl1pPr>
      <a:lvl2pPr marL="822668" indent="-316409" algn="l" rtl="0" eaLnBrk="0" fontAlgn="base" hangingPunct="0">
        <a:spcBef>
          <a:spcPct val="20000"/>
        </a:spcBef>
        <a:spcAft>
          <a:spcPct val="0"/>
        </a:spcAft>
        <a:buChar char="–"/>
        <a:defRPr sz="3200">
          <a:solidFill>
            <a:schemeClr val="tx1"/>
          </a:solidFill>
          <a:latin typeface="+mn-lt"/>
        </a:defRPr>
      </a:lvl2pPr>
      <a:lvl3pPr marL="1265637" indent="-253134" algn="l" rtl="0" eaLnBrk="0" fontAlgn="base" hangingPunct="0">
        <a:spcBef>
          <a:spcPct val="20000"/>
        </a:spcBef>
        <a:spcAft>
          <a:spcPct val="0"/>
        </a:spcAft>
        <a:buChar char="•"/>
        <a:defRPr sz="2700">
          <a:solidFill>
            <a:schemeClr val="tx1"/>
          </a:solidFill>
          <a:latin typeface="+mn-lt"/>
        </a:defRPr>
      </a:lvl3pPr>
      <a:lvl4pPr marL="1771909" indent="-253134" algn="l" rtl="0" eaLnBrk="0" fontAlgn="base" hangingPunct="0">
        <a:spcBef>
          <a:spcPct val="20000"/>
        </a:spcBef>
        <a:spcAft>
          <a:spcPct val="0"/>
        </a:spcAft>
        <a:buChar char="–"/>
        <a:defRPr sz="2300">
          <a:solidFill>
            <a:schemeClr val="tx1"/>
          </a:solidFill>
          <a:latin typeface="+mn-lt"/>
        </a:defRPr>
      </a:lvl4pPr>
      <a:lvl5pPr marL="2278176" indent="-253134" algn="l" rtl="0" eaLnBrk="0" fontAlgn="base" hangingPunct="0">
        <a:spcBef>
          <a:spcPct val="20000"/>
        </a:spcBef>
        <a:spcAft>
          <a:spcPct val="0"/>
        </a:spcAft>
        <a:buChar char="»"/>
        <a:defRPr sz="2300">
          <a:solidFill>
            <a:schemeClr val="tx1"/>
          </a:solidFill>
          <a:latin typeface="+mn-lt"/>
        </a:defRPr>
      </a:lvl5pPr>
      <a:lvl6pPr marL="2784441" indent="-253134" algn="l" rtl="0" fontAlgn="base">
        <a:spcBef>
          <a:spcPct val="20000"/>
        </a:spcBef>
        <a:spcAft>
          <a:spcPct val="0"/>
        </a:spcAft>
        <a:buChar char="»"/>
        <a:defRPr sz="2300">
          <a:solidFill>
            <a:schemeClr val="tx1"/>
          </a:solidFill>
          <a:latin typeface="+mn-lt"/>
        </a:defRPr>
      </a:lvl6pPr>
      <a:lvl7pPr marL="3290696" indent="-253134" algn="l" rtl="0" fontAlgn="base">
        <a:spcBef>
          <a:spcPct val="20000"/>
        </a:spcBef>
        <a:spcAft>
          <a:spcPct val="0"/>
        </a:spcAft>
        <a:buChar char="»"/>
        <a:defRPr sz="2300">
          <a:solidFill>
            <a:schemeClr val="tx1"/>
          </a:solidFill>
          <a:latin typeface="+mn-lt"/>
        </a:defRPr>
      </a:lvl7pPr>
      <a:lvl8pPr marL="3796947" indent="-253134" algn="l" rtl="0" fontAlgn="base">
        <a:spcBef>
          <a:spcPct val="20000"/>
        </a:spcBef>
        <a:spcAft>
          <a:spcPct val="0"/>
        </a:spcAft>
        <a:buChar char="»"/>
        <a:defRPr sz="2300">
          <a:solidFill>
            <a:schemeClr val="tx1"/>
          </a:solidFill>
          <a:latin typeface="+mn-lt"/>
        </a:defRPr>
      </a:lvl8pPr>
      <a:lvl9pPr marL="4303220" indent="-253134" algn="l" rtl="0" fontAlgn="base">
        <a:spcBef>
          <a:spcPct val="20000"/>
        </a:spcBef>
        <a:spcAft>
          <a:spcPct val="0"/>
        </a:spcAft>
        <a:buChar char="»"/>
        <a:defRPr sz="2300">
          <a:solidFill>
            <a:schemeClr val="tx1"/>
          </a:solidFill>
          <a:latin typeface="+mn-lt"/>
        </a:defRPr>
      </a:lvl9pPr>
    </p:bodyStyle>
    <p:otherStyle>
      <a:defPPr>
        <a:defRPr lang="fr-FR"/>
      </a:defPPr>
      <a:lvl1pPr marL="0" algn="l" defTabSz="1012523" rtl="0" eaLnBrk="1" latinLnBrk="0" hangingPunct="1">
        <a:defRPr sz="2000" kern="1200">
          <a:solidFill>
            <a:schemeClr val="tx1"/>
          </a:solidFill>
          <a:latin typeface="+mn-lt"/>
          <a:ea typeface="+mn-ea"/>
          <a:cs typeface="+mn-cs"/>
        </a:defRPr>
      </a:lvl1pPr>
      <a:lvl2pPr marL="506256" algn="l" defTabSz="1012523" rtl="0" eaLnBrk="1" latinLnBrk="0" hangingPunct="1">
        <a:defRPr sz="2000" kern="1200">
          <a:solidFill>
            <a:schemeClr val="tx1"/>
          </a:solidFill>
          <a:latin typeface="+mn-lt"/>
          <a:ea typeface="+mn-ea"/>
          <a:cs typeface="+mn-cs"/>
        </a:defRPr>
      </a:lvl2pPr>
      <a:lvl3pPr marL="1012523" algn="l" defTabSz="1012523" rtl="0" eaLnBrk="1" latinLnBrk="0" hangingPunct="1">
        <a:defRPr sz="2000" kern="1200">
          <a:solidFill>
            <a:schemeClr val="tx1"/>
          </a:solidFill>
          <a:latin typeface="+mn-lt"/>
          <a:ea typeface="+mn-ea"/>
          <a:cs typeface="+mn-cs"/>
        </a:defRPr>
      </a:lvl3pPr>
      <a:lvl4pPr marL="1518786" algn="l" defTabSz="1012523" rtl="0" eaLnBrk="1" latinLnBrk="0" hangingPunct="1">
        <a:defRPr sz="2000" kern="1200">
          <a:solidFill>
            <a:schemeClr val="tx1"/>
          </a:solidFill>
          <a:latin typeface="+mn-lt"/>
          <a:ea typeface="+mn-ea"/>
          <a:cs typeface="+mn-cs"/>
        </a:defRPr>
      </a:lvl4pPr>
      <a:lvl5pPr marL="2025058" algn="l" defTabSz="1012523" rtl="0" eaLnBrk="1" latinLnBrk="0" hangingPunct="1">
        <a:defRPr sz="2000" kern="1200">
          <a:solidFill>
            <a:schemeClr val="tx1"/>
          </a:solidFill>
          <a:latin typeface="+mn-lt"/>
          <a:ea typeface="+mn-ea"/>
          <a:cs typeface="+mn-cs"/>
        </a:defRPr>
      </a:lvl5pPr>
      <a:lvl6pPr marL="2531298" algn="l" defTabSz="1012523" rtl="0" eaLnBrk="1" latinLnBrk="0" hangingPunct="1">
        <a:defRPr sz="2000" kern="1200">
          <a:solidFill>
            <a:schemeClr val="tx1"/>
          </a:solidFill>
          <a:latin typeface="+mn-lt"/>
          <a:ea typeface="+mn-ea"/>
          <a:cs typeface="+mn-cs"/>
        </a:defRPr>
      </a:lvl6pPr>
      <a:lvl7pPr marL="3037576" algn="l" defTabSz="1012523" rtl="0" eaLnBrk="1" latinLnBrk="0" hangingPunct="1">
        <a:defRPr sz="2000" kern="1200">
          <a:solidFill>
            <a:schemeClr val="tx1"/>
          </a:solidFill>
          <a:latin typeface="+mn-lt"/>
          <a:ea typeface="+mn-ea"/>
          <a:cs typeface="+mn-cs"/>
        </a:defRPr>
      </a:lvl7pPr>
      <a:lvl8pPr marL="3543829" algn="l" defTabSz="1012523" rtl="0" eaLnBrk="1" latinLnBrk="0" hangingPunct="1">
        <a:defRPr sz="2000" kern="1200">
          <a:solidFill>
            <a:schemeClr val="tx1"/>
          </a:solidFill>
          <a:latin typeface="+mn-lt"/>
          <a:ea typeface="+mn-ea"/>
          <a:cs typeface="+mn-cs"/>
        </a:defRPr>
      </a:lvl8pPr>
      <a:lvl9pPr marL="4050097" algn="l" defTabSz="1012523" rtl="0" eaLnBrk="1" latinLnBrk="0" hangingPunct="1">
        <a:defRPr sz="20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44"/>
            <a:ext cx="8229600" cy="1143000"/>
          </a:xfrm>
          <a:prstGeom prst="rect">
            <a:avLst/>
          </a:prstGeom>
          <a:noFill/>
          <a:ln w="9525">
            <a:noFill/>
            <a:miter lim="800000"/>
            <a:headEnd/>
            <a:tailEnd/>
          </a:ln>
        </p:spPr>
        <p:txBody>
          <a:bodyPr vert="horz" wrap="square" lIns="102366" tIns="51180" rIns="102366" bIns="51180"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457200" y="1600202"/>
            <a:ext cx="8229600" cy="4525963"/>
          </a:xfrm>
          <a:prstGeom prst="rect">
            <a:avLst/>
          </a:prstGeom>
          <a:noFill/>
          <a:ln w="9525">
            <a:noFill/>
            <a:miter lim="800000"/>
            <a:headEnd/>
            <a:tailEnd/>
          </a:ln>
        </p:spPr>
        <p:txBody>
          <a:bodyPr vert="horz" wrap="square" lIns="102366" tIns="51180" rIns="102366" bIns="5118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460"/>
            <a:ext cx="2133600" cy="365125"/>
          </a:xfrm>
          <a:prstGeom prst="rect">
            <a:avLst/>
          </a:prstGeom>
        </p:spPr>
        <p:txBody>
          <a:bodyPr vert="horz" lIns="102366" tIns="51180" rIns="102366" bIns="51180" rtlCol="0" anchor="ctr"/>
          <a:lstStyle>
            <a:lvl1pPr algn="l" fontAlgn="auto">
              <a:spcBef>
                <a:spcPts val="0"/>
              </a:spcBef>
              <a:spcAft>
                <a:spcPts val="0"/>
              </a:spcAft>
              <a:defRPr sz="1400" smtClean="0">
                <a:solidFill>
                  <a:schemeClr val="tx1">
                    <a:tint val="75000"/>
                  </a:schemeClr>
                </a:solidFill>
                <a:latin typeface="+mn-lt"/>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3"/>
          </p:nvPr>
        </p:nvSpPr>
        <p:spPr>
          <a:xfrm>
            <a:off x="3124200" y="6356460"/>
            <a:ext cx="2895600" cy="365125"/>
          </a:xfrm>
          <a:prstGeom prst="rect">
            <a:avLst/>
          </a:prstGeom>
        </p:spPr>
        <p:txBody>
          <a:bodyPr vert="horz" lIns="102366" tIns="51180" rIns="102366" bIns="51180" rtlCol="0" anchor="ctr"/>
          <a:lstStyle>
            <a:lvl1pPr algn="ctr" fontAlgn="auto">
              <a:spcBef>
                <a:spcPts val="0"/>
              </a:spcBef>
              <a:spcAft>
                <a:spcPts val="0"/>
              </a:spcAft>
              <a:defRPr sz="1400" smtClean="0">
                <a:solidFill>
                  <a:schemeClr val="tx1">
                    <a:tint val="75000"/>
                  </a:schemeClr>
                </a:solidFill>
                <a:latin typeface="+mn-lt"/>
              </a:defRPr>
            </a:lvl1pPr>
          </a:lstStyle>
          <a:p>
            <a:pPr>
              <a:defRPr/>
            </a:pPr>
            <a:endParaRPr lang="en-US" dirty="0"/>
          </a:p>
        </p:txBody>
      </p:sp>
      <p:sp>
        <p:nvSpPr>
          <p:cNvPr id="6" name="Espace réservé du numéro de diapositive 5"/>
          <p:cNvSpPr>
            <a:spLocks noGrp="1"/>
          </p:cNvSpPr>
          <p:nvPr>
            <p:ph type="sldNum" sz="quarter" idx="4"/>
          </p:nvPr>
        </p:nvSpPr>
        <p:spPr>
          <a:xfrm>
            <a:off x="6553200" y="6356460"/>
            <a:ext cx="2133600" cy="365125"/>
          </a:xfrm>
          <a:prstGeom prst="rect">
            <a:avLst/>
          </a:prstGeom>
        </p:spPr>
        <p:txBody>
          <a:bodyPr vert="horz" lIns="102366" tIns="51180" rIns="102366" bIns="51180" rtlCol="0" anchor="ctr"/>
          <a:lstStyle>
            <a:lvl1pPr algn="r" fontAlgn="auto">
              <a:spcBef>
                <a:spcPts val="0"/>
              </a:spcBef>
              <a:spcAft>
                <a:spcPts val="0"/>
              </a:spcAft>
              <a:defRPr sz="1400" smtClean="0">
                <a:solidFill>
                  <a:schemeClr val="tx1">
                    <a:tint val="75000"/>
                  </a:schemeClr>
                </a:solidFill>
                <a:latin typeface="+mn-lt"/>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11996" algn="ctr" rtl="0" eaLnBrk="1" fontAlgn="base" hangingPunct="1">
        <a:spcBef>
          <a:spcPct val="0"/>
        </a:spcBef>
        <a:spcAft>
          <a:spcPct val="0"/>
        </a:spcAft>
        <a:defRPr sz="5100">
          <a:solidFill>
            <a:schemeClr val="tx1"/>
          </a:solidFill>
          <a:latin typeface="Calibri" pitchFamily="34" charset="0"/>
        </a:defRPr>
      </a:lvl6pPr>
      <a:lvl7pPr marL="1023996" algn="ctr" rtl="0" eaLnBrk="1" fontAlgn="base" hangingPunct="1">
        <a:spcBef>
          <a:spcPct val="0"/>
        </a:spcBef>
        <a:spcAft>
          <a:spcPct val="0"/>
        </a:spcAft>
        <a:defRPr sz="5100">
          <a:solidFill>
            <a:schemeClr val="tx1"/>
          </a:solidFill>
          <a:latin typeface="Calibri" pitchFamily="34" charset="0"/>
        </a:defRPr>
      </a:lvl7pPr>
      <a:lvl8pPr marL="1535997" algn="ctr" rtl="0" eaLnBrk="1" fontAlgn="base" hangingPunct="1">
        <a:spcBef>
          <a:spcPct val="0"/>
        </a:spcBef>
        <a:spcAft>
          <a:spcPct val="0"/>
        </a:spcAft>
        <a:defRPr sz="5100">
          <a:solidFill>
            <a:schemeClr val="tx1"/>
          </a:solidFill>
          <a:latin typeface="Calibri" pitchFamily="34" charset="0"/>
        </a:defRPr>
      </a:lvl8pPr>
      <a:lvl9pPr marL="2047996" algn="ctr" rtl="0" eaLnBrk="1" fontAlgn="base" hangingPunct="1">
        <a:spcBef>
          <a:spcPct val="0"/>
        </a:spcBef>
        <a:spcAft>
          <a:spcPct val="0"/>
        </a:spcAft>
        <a:defRPr sz="5100">
          <a:solidFill>
            <a:schemeClr val="tx1"/>
          </a:solidFill>
          <a:latin typeface="Calibri" pitchFamily="34" charset="0"/>
        </a:defRPr>
      </a:lvl9pPr>
    </p:titleStyle>
    <p:bodyStyle>
      <a:lvl1pPr marL="384006" indent="-384006"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31992" indent="-320022"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80010" indent="-255998"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91985" indent="-255998"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303996" indent="-255998"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815994" indent="-255998" algn="l" defTabSz="102399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27996" indent="-255998" algn="l" defTabSz="102399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39999" indent="-255998" algn="l" defTabSz="102399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51990" indent="-255998" algn="l" defTabSz="102399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23996" rtl="0" eaLnBrk="1" latinLnBrk="0" hangingPunct="1">
        <a:defRPr sz="2000" kern="1200">
          <a:solidFill>
            <a:schemeClr val="tx1"/>
          </a:solidFill>
          <a:latin typeface="+mn-lt"/>
          <a:ea typeface="+mn-ea"/>
          <a:cs typeface="+mn-cs"/>
        </a:defRPr>
      </a:lvl1pPr>
      <a:lvl2pPr marL="511996" algn="l" defTabSz="1023996" rtl="0" eaLnBrk="1" latinLnBrk="0" hangingPunct="1">
        <a:defRPr sz="2000" kern="1200">
          <a:solidFill>
            <a:schemeClr val="tx1"/>
          </a:solidFill>
          <a:latin typeface="+mn-lt"/>
          <a:ea typeface="+mn-ea"/>
          <a:cs typeface="+mn-cs"/>
        </a:defRPr>
      </a:lvl2pPr>
      <a:lvl3pPr marL="1023996" algn="l" defTabSz="1023996" rtl="0" eaLnBrk="1" latinLnBrk="0" hangingPunct="1">
        <a:defRPr sz="2000" kern="1200">
          <a:solidFill>
            <a:schemeClr val="tx1"/>
          </a:solidFill>
          <a:latin typeface="+mn-lt"/>
          <a:ea typeface="+mn-ea"/>
          <a:cs typeface="+mn-cs"/>
        </a:defRPr>
      </a:lvl3pPr>
      <a:lvl4pPr marL="1535997" algn="l" defTabSz="1023996" rtl="0" eaLnBrk="1" latinLnBrk="0" hangingPunct="1">
        <a:defRPr sz="2000" kern="1200">
          <a:solidFill>
            <a:schemeClr val="tx1"/>
          </a:solidFill>
          <a:latin typeface="+mn-lt"/>
          <a:ea typeface="+mn-ea"/>
          <a:cs typeface="+mn-cs"/>
        </a:defRPr>
      </a:lvl4pPr>
      <a:lvl5pPr marL="2047996" algn="l" defTabSz="1023996" rtl="0" eaLnBrk="1" latinLnBrk="0" hangingPunct="1">
        <a:defRPr sz="2000" kern="1200">
          <a:solidFill>
            <a:schemeClr val="tx1"/>
          </a:solidFill>
          <a:latin typeface="+mn-lt"/>
          <a:ea typeface="+mn-ea"/>
          <a:cs typeface="+mn-cs"/>
        </a:defRPr>
      </a:lvl5pPr>
      <a:lvl6pPr marL="2560009" algn="l" defTabSz="1023996" rtl="0" eaLnBrk="1" latinLnBrk="0" hangingPunct="1">
        <a:defRPr sz="2000" kern="1200">
          <a:solidFill>
            <a:schemeClr val="tx1"/>
          </a:solidFill>
          <a:latin typeface="+mn-lt"/>
          <a:ea typeface="+mn-ea"/>
          <a:cs typeface="+mn-cs"/>
        </a:defRPr>
      </a:lvl6pPr>
      <a:lvl7pPr marL="3071990" algn="l" defTabSz="1023996" rtl="0" eaLnBrk="1" latinLnBrk="0" hangingPunct="1">
        <a:defRPr sz="2000" kern="1200">
          <a:solidFill>
            <a:schemeClr val="tx1"/>
          </a:solidFill>
          <a:latin typeface="+mn-lt"/>
          <a:ea typeface="+mn-ea"/>
          <a:cs typeface="+mn-cs"/>
        </a:defRPr>
      </a:lvl7pPr>
      <a:lvl8pPr marL="3583987" algn="l" defTabSz="1023996" rtl="0" eaLnBrk="1" latinLnBrk="0" hangingPunct="1">
        <a:defRPr sz="2000" kern="1200">
          <a:solidFill>
            <a:schemeClr val="tx1"/>
          </a:solidFill>
          <a:latin typeface="+mn-lt"/>
          <a:ea typeface="+mn-ea"/>
          <a:cs typeface="+mn-cs"/>
        </a:defRPr>
      </a:lvl8pPr>
      <a:lvl9pPr marL="4095992" algn="l" defTabSz="1023996" rtl="0" eaLnBrk="1" latinLnBrk="0" hangingPunct="1">
        <a:defRPr sz="20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44"/>
            <a:ext cx="8229600" cy="1143000"/>
          </a:xfrm>
          <a:prstGeom prst="rect">
            <a:avLst/>
          </a:prstGeom>
          <a:noFill/>
          <a:ln w="9525">
            <a:noFill/>
            <a:miter lim="800000"/>
            <a:headEnd/>
            <a:tailEnd/>
          </a:ln>
        </p:spPr>
        <p:txBody>
          <a:bodyPr vert="horz" wrap="square" lIns="102492" tIns="51243" rIns="102492" bIns="51243"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457200" y="1600202"/>
            <a:ext cx="8229600" cy="4525963"/>
          </a:xfrm>
          <a:prstGeom prst="rect">
            <a:avLst/>
          </a:prstGeom>
          <a:noFill/>
          <a:ln w="9525">
            <a:noFill/>
            <a:miter lim="800000"/>
            <a:headEnd/>
            <a:tailEnd/>
          </a:ln>
        </p:spPr>
        <p:txBody>
          <a:bodyPr vert="horz" wrap="square" lIns="102492" tIns="51243" rIns="102492" bIns="51243"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447"/>
            <a:ext cx="2133600" cy="365125"/>
          </a:xfrm>
          <a:prstGeom prst="rect">
            <a:avLst/>
          </a:prstGeom>
        </p:spPr>
        <p:txBody>
          <a:bodyPr vert="horz" lIns="102492" tIns="51243" rIns="102492" bIns="51243" rtlCol="0" anchor="ctr"/>
          <a:lstStyle>
            <a:lvl1pPr algn="l" fontAlgn="auto">
              <a:spcBef>
                <a:spcPts val="0"/>
              </a:spcBef>
              <a:spcAft>
                <a:spcPts val="0"/>
              </a:spcAft>
              <a:defRPr sz="1400" smtClean="0">
                <a:solidFill>
                  <a:schemeClr val="tx1">
                    <a:tint val="75000"/>
                  </a:schemeClr>
                </a:solidFill>
                <a:latin typeface="+mn-lt"/>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3"/>
          </p:nvPr>
        </p:nvSpPr>
        <p:spPr>
          <a:xfrm>
            <a:off x="3124200" y="6356447"/>
            <a:ext cx="2895600" cy="365125"/>
          </a:xfrm>
          <a:prstGeom prst="rect">
            <a:avLst/>
          </a:prstGeom>
        </p:spPr>
        <p:txBody>
          <a:bodyPr vert="horz" lIns="102492" tIns="51243" rIns="102492" bIns="51243" rtlCol="0" anchor="ctr"/>
          <a:lstStyle>
            <a:lvl1pPr algn="ctr" fontAlgn="auto">
              <a:spcBef>
                <a:spcPts val="0"/>
              </a:spcBef>
              <a:spcAft>
                <a:spcPts val="0"/>
              </a:spcAft>
              <a:defRPr sz="1400" smtClean="0">
                <a:solidFill>
                  <a:schemeClr val="tx1">
                    <a:tint val="75000"/>
                  </a:schemeClr>
                </a:solidFill>
                <a:latin typeface="+mn-lt"/>
              </a:defRPr>
            </a:lvl1pPr>
          </a:lstStyle>
          <a:p>
            <a:pPr>
              <a:defRPr/>
            </a:pPr>
            <a:endParaRPr lang="en-US" dirty="0"/>
          </a:p>
        </p:txBody>
      </p:sp>
      <p:sp>
        <p:nvSpPr>
          <p:cNvPr id="6" name="Espace réservé du numéro de diapositive 5"/>
          <p:cNvSpPr>
            <a:spLocks noGrp="1"/>
          </p:cNvSpPr>
          <p:nvPr>
            <p:ph type="sldNum" sz="quarter" idx="4"/>
          </p:nvPr>
        </p:nvSpPr>
        <p:spPr>
          <a:xfrm>
            <a:off x="6553200" y="6356447"/>
            <a:ext cx="2133600" cy="365125"/>
          </a:xfrm>
          <a:prstGeom prst="rect">
            <a:avLst/>
          </a:prstGeom>
        </p:spPr>
        <p:txBody>
          <a:bodyPr vert="horz" lIns="102492" tIns="51243" rIns="102492" bIns="51243" rtlCol="0" anchor="ctr"/>
          <a:lstStyle>
            <a:lvl1pPr algn="r" fontAlgn="auto">
              <a:spcBef>
                <a:spcPts val="0"/>
              </a:spcBef>
              <a:spcAft>
                <a:spcPts val="0"/>
              </a:spcAft>
              <a:defRPr sz="1400" smtClean="0">
                <a:solidFill>
                  <a:schemeClr val="tx1">
                    <a:tint val="75000"/>
                  </a:schemeClr>
                </a:solidFill>
                <a:latin typeface="+mn-lt"/>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12605" algn="ctr" rtl="0" eaLnBrk="1" fontAlgn="base" hangingPunct="1">
        <a:spcBef>
          <a:spcPct val="0"/>
        </a:spcBef>
        <a:spcAft>
          <a:spcPct val="0"/>
        </a:spcAft>
        <a:defRPr sz="5100">
          <a:solidFill>
            <a:schemeClr val="tx1"/>
          </a:solidFill>
          <a:latin typeface="Calibri" pitchFamily="34" charset="0"/>
        </a:defRPr>
      </a:lvl6pPr>
      <a:lvl7pPr marL="1025212" algn="ctr" rtl="0" eaLnBrk="1" fontAlgn="base" hangingPunct="1">
        <a:spcBef>
          <a:spcPct val="0"/>
        </a:spcBef>
        <a:spcAft>
          <a:spcPct val="0"/>
        </a:spcAft>
        <a:defRPr sz="5100">
          <a:solidFill>
            <a:schemeClr val="tx1"/>
          </a:solidFill>
          <a:latin typeface="Calibri" pitchFamily="34" charset="0"/>
        </a:defRPr>
      </a:lvl7pPr>
      <a:lvl8pPr marL="1537820" algn="ctr" rtl="0" eaLnBrk="1" fontAlgn="base" hangingPunct="1">
        <a:spcBef>
          <a:spcPct val="0"/>
        </a:spcBef>
        <a:spcAft>
          <a:spcPct val="0"/>
        </a:spcAft>
        <a:defRPr sz="5100">
          <a:solidFill>
            <a:schemeClr val="tx1"/>
          </a:solidFill>
          <a:latin typeface="Calibri" pitchFamily="34" charset="0"/>
        </a:defRPr>
      </a:lvl8pPr>
      <a:lvl9pPr marL="2050427" algn="ctr" rtl="0" eaLnBrk="1" fontAlgn="base" hangingPunct="1">
        <a:spcBef>
          <a:spcPct val="0"/>
        </a:spcBef>
        <a:spcAft>
          <a:spcPct val="0"/>
        </a:spcAft>
        <a:defRPr sz="5100">
          <a:solidFill>
            <a:schemeClr val="tx1"/>
          </a:solidFill>
          <a:latin typeface="Calibri" pitchFamily="34" charset="0"/>
        </a:defRPr>
      </a:lvl9pPr>
    </p:titleStyle>
    <p:bodyStyle>
      <a:lvl1pPr marL="384461" indent="-384461"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32980" indent="-32040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81531" indent="-256302"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94113" indent="-256302"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306733" indent="-256302"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819337" indent="-256302" algn="l" defTabSz="1025212"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31946" indent="-256302" algn="l" defTabSz="1025212"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44551" indent="-256302" algn="l" defTabSz="1025212"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57157" indent="-256302" algn="l" defTabSz="1025212"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25212" rtl="0" eaLnBrk="1" latinLnBrk="0" hangingPunct="1">
        <a:defRPr sz="2000" kern="1200">
          <a:solidFill>
            <a:schemeClr val="tx1"/>
          </a:solidFill>
          <a:latin typeface="+mn-lt"/>
          <a:ea typeface="+mn-ea"/>
          <a:cs typeface="+mn-cs"/>
        </a:defRPr>
      </a:lvl1pPr>
      <a:lvl2pPr marL="512605" algn="l" defTabSz="1025212" rtl="0" eaLnBrk="1" latinLnBrk="0" hangingPunct="1">
        <a:defRPr sz="2000" kern="1200">
          <a:solidFill>
            <a:schemeClr val="tx1"/>
          </a:solidFill>
          <a:latin typeface="+mn-lt"/>
          <a:ea typeface="+mn-ea"/>
          <a:cs typeface="+mn-cs"/>
        </a:defRPr>
      </a:lvl2pPr>
      <a:lvl3pPr marL="1025212" algn="l" defTabSz="1025212" rtl="0" eaLnBrk="1" latinLnBrk="0" hangingPunct="1">
        <a:defRPr sz="2000" kern="1200">
          <a:solidFill>
            <a:schemeClr val="tx1"/>
          </a:solidFill>
          <a:latin typeface="+mn-lt"/>
          <a:ea typeface="+mn-ea"/>
          <a:cs typeface="+mn-cs"/>
        </a:defRPr>
      </a:lvl3pPr>
      <a:lvl4pPr marL="1537820" algn="l" defTabSz="1025212" rtl="0" eaLnBrk="1" latinLnBrk="0" hangingPunct="1">
        <a:defRPr sz="2000" kern="1200">
          <a:solidFill>
            <a:schemeClr val="tx1"/>
          </a:solidFill>
          <a:latin typeface="+mn-lt"/>
          <a:ea typeface="+mn-ea"/>
          <a:cs typeface="+mn-cs"/>
        </a:defRPr>
      </a:lvl4pPr>
      <a:lvl5pPr marL="2050427" algn="l" defTabSz="1025212" rtl="0" eaLnBrk="1" latinLnBrk="0" hangingPunct="1">
        <a:defRPr sz="2000" kern="1200">
          <a:solidFill>
            <a:schemeClr val="tx1"/>
          </a:solidFill>
          <a:latin typeface="+mn-lt"/>
          <a:ea typeface="+mn-ea"/>
          <a:cs typeface="+mn-cs"/>
        </a:defRPr>
      </a:lvl5pPr>
      <a:lvl6pPr marL="2563041" algn="l" defTabSz="1025212" rtl="0" eaLnBrk="1" latinLnBrk="0" hangingPunct="1">
        <a:defRPr sz="2000" kern="1200">
          <a:solidFill>
            <a:schemeClr val="tx1"/>
          </a:solidFill>
          <a:latin typeface="+mn-lt"/>
          <a:ea typeface="+mn-ea"/>
          <a:cs typeface="+mn-cs"/>
        </a:defRPr>
      </a:lvl6pPr>
      <a:lvl7pPr marL="3075638" algn="l" defTabSz="1025212" rtl="0" eaLnBrk="1" latinLnBrk="0" hangingPunct="1">
        <a:defRPr sz="2000" kern="1200">
          <a:solidFill>
            <a:schemeClr val="tx1"/>
          </a:solidFill>
          <a:latin typeface="+mn-lt"/>
          <a:ea typeface="+mn-ea"/>
          <a:cs typeface="+mn-cs"/>
        </a:defRPr>
      </a:lvl7pPr>
      <a:lvl8pPr marL="3588240" algn="l" defTabSz="1025212" rtl="0" eaLnBrk="1" latinLnBrk="0" hangingPunct="1">
        <a:defRPr sz="2000" kern="1200">
          <a:solidFill>
            <a:schemeClr val="tx1"/>
          </a:solidFill>
          <a:latin typeface="+mn-lt"/>
          <a:ea typeface="+mn-ea"/>
          <a:cs typeface="+mn-cs"/>
        </a:defRPr>
      </a:lvl8pPr>
      <a:lvl9pPr marL="4100854" algn="l" defTabSz="1025212" rtl="0" eaLnBrk="1" latinLnBrk="0" hangingPunct="1">
        <a:defRPr sz="20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44"/>
            <a:ext cx="8229600" cy="1143000"/>
          </a:xfrm>
          <a:prstGeom prst="rect">
            <a:avLst/>
          </a:prstGeom>
          <a:noFill/>
          <a:ln w="9525">
            <a:noFill/>
            <a:miter lim="800000"/>
            <a:headEnd/>
            <a:tailEnd/>
          </a:ln>
        </p:spPr>
        <p:txBody>
          <a:bodyPr vert="horz" wrap="square" lIns="102784" tIns="51389" rIns="102784" bIns="51389"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457200" y="1600202"/>
            <a:ext cx="8229600" cy="4525963"/>
          </a:xfrm>
          <a:prstGeom prst="rect">
            <a:avLst/>
          </a:prstGeom>
          <a:noFill/>
          <a:ln w="9525">
            <a:noFill/>
            <a:miter lim="800000"/>
            <a:headEnd/>
            <a:tailEnd/>
          </a:ln>
        </p:spPr>
        <p:txBody>
          <a:bodyPr vert="horz" wrap="square" lIns="102784" tIns="51389" rIns="102784" bIns="51389"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417"/>
            <a:ext cx="2133600" cy="365125"/>
          </a:xfrm>
          <a:prstGeom prst="rect">
            <a:avLst/>
          </a:prstGeom>
        </p:spPr>
        <p:txBody>
          <a:bodyPr vert="horz" lIns="102784" tIns="51389" rIns="102784" bIns="51389" rtlCol="0" anchor="ctr"/>
          <a:lstStyle>
            <a:lvl1pPr algn="l" fontAlgn="auto">
              <a:spcBef>
                <a:spcPts val="0"/>
              </a:spcBef>
              <a:spcAft>
                <a:spcPts val="0"/>
              </a:spcAft>
              <a:defRPr sz="1400" smtClean="0">
                <a:solidFill>
                  <a:schemeClr val="tx1">
                    <a:tint val="75000"/>
                  </a:schemeClr>
                </a:solidFill>
                <a:latin typeface="+mn-lt"/>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3"/>
          </p:nvPr>
        </p:nvSpPr>
        <p:spPr>
          <a:xfrm>
            <a:off x="3124200" y="6356417"/>
            <a:ext cx="2895600" cy="365125"/>
          </a:xfrm>
          <a:prstGeom prst="rect">
            <a:avLst/>
          </a:prstGeom>
        </p:spPr>
        <p:txBody>
          <a:bodyPr vert="horz" lIns="102784" tIns="51389" rIns="102784" bIns="51389" rtlCol="0" anchor="ctr"/>
          <a:lstStyle>
            <a:lvl1pPr algn="ctr" fontAlgn="auto">
              <a:spcBef>
                <a:spcPts val="0"/>
              </a:spcBef>
              <a:spcAft>
                <a:spcPts val="0"/>
              </a:spcAft>
              <a:defRPr sz="1400" smtClean="0">
                <a:solidFill>
                  <a:schemeClr val="tx1">
                    <a:tint val="75000"/>
                  </a:schemeClr>
                </a:solidFill>
                <a:latin typeface="+mn-lt"/>
              </a:defRPr>
            </a:lvl1pPr>
          </a:lstStyle>
          <a:p>
            <a:pPr>
              <a:defRPr/>
            </a:pPr>
            <a:endParaRPr lang="en-US" dirty="0"/>
          </a:p>
        </p:txBody>
      </p:sp>
      <p:sp>
        <p:nvSpPr>
          <p:cNvPr id="6" name="Espace réservé du numéro de diapositive 5"/>
          <p:cNvSpPr>
            <a:spLocks noGrp="1"/>
          </p:cNvSpPr>
          <p:nvPr>
            <p:ph type="sldNum" sz="quarter" idx="4"/>
          </p:nvPr>
        </p:nvSpPr>
        <p:spPr>
          <a:xfrm>
            <a:off x="6553200" y="6356417"/>
            <a:ext cx="2133600" cy="365125"/>
          </a:xfrm>
          <a:prstGeom prst="rect">
            <a:avLst/>
          </a:prstGeom>
        </p:spPr>
        <p:txBody>
          <a:bodyPr vert="horz" lIns="102784" tIns="51389" rIns="102784" bIns="51389" rtlCol="0" anchor="ctr"/>
          <a:lstStyle>
            <a:lvl1pPr algn="r" fontAlgn="auto">
              <a:spcBef>
                <a:spcPts val="0"/>
              </a:spcBef>
              <a:spcAft>
                <a:spcPts val="0"/>
              </a:spcAft>
              <a:defRPr sz="1400" smtClean="0">
                <a:solidFill>
                  <a:schemeClr val="tx1">
                    <a:tint val="75000"/>
                  </a:schemeClr>
                </a:solidFill>
                <a:latin typeface="+mn-lt"/>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14012" algn="ctr" rtl="0" eaLnBrk="1" fontAlgn="base" hangingPunct="1">
        <a:spcBef>
          <a:spcPct val="0"/>
        </a:spcBef>
        <a:spcAft>
          <a:spcPct val="0"/>
        </a:spcAft>
        <a:defRPr sz="5100">
          <a:solidFill>
            <a:schemeClr val="tx1"/>
          </a:solidFill>
          <a:latin typeface="Calibri" pitchFamily="34" charset="0"/>
        </a:defRPr>
      </a:lvl6pPr>
      <a:lvl7pPr marL="1028026" algn="ctr" rtl="0" eaLnBrk="1" fontAlgn="base" hangingPunct="1">
        <a:spcBef>
          <a:spcPct val="0"/>
        </a:spcBef>
        <a:spcAft>
          <a:spcPct val="0"/>
        </a:spcAft>
        <a:defRPr sz="5100">
          <a:solidFill>
            <a:schemeClr val="tx1"/>
          </a:solidFill>
          <a:latin typeface="Calibri" pitchFamily="34" charset="0"/>
        </a:defRPr>
      </a:lvl7pPr>
      <a:lvl8pPr marL="1542041" algn="ctr" rtl="0" eaLnBrk="1" fontAlgn="base" hangingPunct="1">
        <a:spcBef>
          <a:spcPct val="0"/>
        </a:spcBef>
        <a:spcAft>
          <a:spcPct val="0"/>
        </a:spcAft>
        <a:defRPr sz="5100">
          <a:solidFill>
            <a:schemeClr val="tx1"/>
          </a:solidFill>
          <a:latin typeface="Calibri" pitchFamily="34" charset="0"/>
        </a:defRPr>
      </a:lvl8pPr>
      <a:lvl9pPr marL="2056046" algn="ctr" rtl="0" eaLnBrk="1" fontAlgn="base" hangingPunct="1">
        <a:spcBef>
          <a:spcPct val="0"/>
        </a:spcBef>
        <a:spcAft>
          <a:spcPct val="0"/>
        </a:spcAft>
        <a:defRPr sz="5100">
          <a:solidFill>
            <a:schemeClr val="tx1"/>
          </a:solidFill>
          <a:latin typeface="Calibri" pitchFamily="34" charset="0"/>
        </a:defRPr>
      </a:lvl9pPr>
    </p:titleStyle>
    <p:bodyStyle>
      <a:lvl1pPr marL="385511" indent="-385511"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35262" indent="-321276"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85041" indent="-257004"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99032" indent="-257004"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313055" indent="-257004"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827064" indent="-257004" algn="l" defTabSz="102802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41079" indent="-257004" algn="l" defTabSz="102802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55088" indent="-257004" algn="l" defTabSz="102802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69105" indent="-257004" algn="l" defTabSz="102802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28026" rtl="0" eaLnBrk="1" latinLnBrk="0" hangingPunct="1">
        <a:defRPr sz="2000" kern="1200">
          <a:solidFill>
            <a:schemeClr val="tx1"/>
          </a:solidFill>
          <a:latin typeface="+mn-lt"/>
          <a:ea typeface="+mn-ea"/>
          <a:cs typeface="+mn-cs"/>
        </a:defRPr>
      </a:lvl1pPr>
      <a:lvl2pPr marL="514012" algn="l" defTabSz="1028026" rtl="0" eaLnBrk="1" latinLnBrk="0" hangingPunct="1">
        <a:defRPr sz="2000" kern="1200">
          <a:solidFill>
            <a:schemeClr val="tx1"/>
          </a:solidFill>
          <a:latin typeface="+mn-lt"/>
          <a:ea typeface="+mn-ea"/>
          <a:cs typeface="+mn-cs"/>
        </a:defRPr>
      </a:lvl2pPr>
      <a:lvl3pPr marL="1028026" algn="l" defTabSz="1028026" rtl="0" eaLnBrk="1" latinLnBrk="0" hangingPunct="1">
        <a:defRPr sz="2000" kern="1200">
          <a:solidFill>
            <a:schemeClr val="tx1"/>
          </a:solidFill>
          <a:latin typeface="+mn-lt"/>
          <a:ea typeface="+mn-ea"/>
          <a:cs typeface="+mn-cs"/>
        </a:defRPr>
      </a:lvl3pPr>
      <a:lvl4pPr marL="1542041" algn="l" defTabSz="1028026" rtl="0" eaLnBrk="1" latinLnBrk="0" hangingPunct="1">
        <a:defRPr sz="2000" kern="1200">
          <a:solidFill>
            <a:schemeClr val="tx1"/>
          </a:solidFill>
          <a:latin typeface="+mn-lt"/>
          <a:ea typeface="+mn-ea"/>
          <a:cs typeface="+mn-cs"/>
        </a:defRPr>
      </a:lvl4pPr>
      <a:lvl5pPr marL="2056046" algn="l" defTabSz="1028026" rtl="0" eaLnBrk="1" latinLnBrk="0" hangingPunct="1">
        <a:defRPr sz="2000" kern="1200">
          <a:solidFill>
            <a:schemeClr val="tx1"/>
          </a:solidFill>
          <a:latin typeface="+mn-lt"/>
          <a:ea typeface="+mn-ea"/>
          <a:cs typeface="+mn-cs"/>
        </a:defRPr>
      </a:lvl5pPr>
      <a:lvl6pPr marL="2570064" algn="l" defTabSz="1028026" rtl="0" eaLnBrk="1" latinLnBrk="0" hangingPunct="1">
        <a:defRPr sz="2000" kern="1200">
          <a:solidFill>
            <a:schemeClr val="tx1"/>
          </a:solidFill>
          <a:latin typeface="+mn-lt"/>
          <a:ea typeface="+mn-ea"/>
          <a:cs typeface="+mn-cs"/>
        </a:defRPr>
      </a:lvl6pPr>
      <a:lvl7pPr marL="3084077" algn="l" defTabSz="1028026" rtl="0" eaLnBrk="1" latinLnBrk="0" hangingPunct="1">
        <a:defRPr sz="2000" kern="1200">
          <a:solidFill>
            <a:schemeClr val="tx1"/>
          </a:solidFill>
          <a:latin typeface="+mn-lt"/>
          <a:ea typeface="+mn-ea"/>
          <a:cs typeface="+mn-cs"/>
        </a:defRPr>
      </a:lvl7pPr>
      <a:lvl8pPr marL="3598078" algn="l" defTabSz="1028026" rtl="0" eaLnBrk="1" latinLnBrk="0" hangingPunct="1">
        <a:defRPr sz="2000" kern="1200">
          <a:solidFill>
            <a:schemeClr val="tx1"/>
          </a:solidFill>
          <a:latin typeface="+mn-lt"/>
          <a:ea typeface="+mn-ea"/>
          <a:cs typeface="+mn-cs"/>
        </a:defRPr>
      </a:lvl8pPr>
      <a:lvl9pPr marL="4112093" algn="l" defTabSz="1028026" rtl="0" eaLnBrk="1" latinLnBrk="0" hangingPunct="1">
        <a:defRPr sz="20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5168"/>
            <a:ext cx="8229600" cy="1143000"/>
          </a:xfrm>
          <a:prstGeom prst="rect">
            <a:avLst/>
          </a:prstGeom>
          <a:noFill/>
          <a:ln w="9525">
            <a:noFill/>
            <a:miter lim="800000"/>
            <a:headEnd/>
            <a:tailEnd/>
          </a:ln>
        </p:spPr>
        <p:txBody>
          <a:bodyPr vert="horz" wrap="square" lIns="102861" tIns="51428" rIns="102861" bIns="51428" numCol="1" anchor="ctr" anchorCtr="0" compatLnSpc="1">
            <a:prstTxWarp prst="textNoShape">
              <a:avLst/>
            </a:prstTxWarp>
          </a:bodyPr>
          <a:lstStyle/>
          <a:p>
            <a:pPr lvl="0"/>
            <a:r>
              <a:rPr lang="en-US" smtClean="0"/>
              <a:t>Click to edit Master title style</a:t>
            </a:r>
            <a:endParaRPr lang="fr-CA" smtClean="0"/>
          </a:p>
        </p:txBody>
      </p:sp>
      <p:sp>
        <p:nvSpPr>
          <p:cNvPr id="1027" name="Text Placeholder 2"/>
          <p:cNvSpPr>
            <a:spLocks noGrp="1"/>
          </p:cNvSpPr>
          <p:nvPr>
            <p:ph type="body" idx="1"/>
          </p:nvPr>
        </p:nvSpPr>
        <p:spPr bwMode="auto">
          <a:xfrm>
            <a:off x="457200" y="1600223"/>
            <a:ext cx="8229600" cy="4525433"/>
          </a:xfrm>
          <a:prstGeom prst="rect">
            <a:avLst/>
          </a:prstGeom>
          <a:noFill/>
          <a:ln w="9525">
            <a:noFill/>
            <a:miter lim="800000"/>
            <a:headEnd/>
            <a:tailEnd/>
          </a:ln>
        </p:spPr>
        <p:txBody>
          <a:bodyPr vert="horz" wrap="square" lIns="102861" tIns="51428" rIns="102861" bIns="5142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smtClean="0"/>
          </a:p>
        </p:txBody>
      </p:sp>
      <p:sp>
        <p:nvSpPr>
          <p:cNvPr id="4" name="Date Placeholder 3"/>
          <p:cNvSpPr>
            <a:spLocks noGrp="1"/>
          </p:cNvSpPr>
          <p:nvPr>
            <p:ph type="dt" sz="half" idx="2"/>
          </p:nvPr>
        </p:nvSpPr>
        <p:spPr>
          <a:xfrm>
            <a:off x="457200" y="6356433"/>
            <a:ext cx="2133600" cy="366183"/>
          </a:xfrm>
          <a:prstGeom prst="rect">
            <a:avLst/>
          </a:prstGeom>
        </p:spPr>
        <p:txBody>
          <a:bodyPr vert="horz" lIns="102861" tIns="51428" rIns="102861" bIns="51428" rtlCol="0" anchor="ctr"/>
          <a:lstStyle>
            <a:lvl1pPr algn="l" fontAlgn="auto">
              <a:spcBef>
                <a:spcPts val="0"/>
              </a:spcBef>
              <a:spcAft>
                <a:spcPts val="0"/>
              </a:spcAft>
              <a:defRPr sz="1400" smtClean="0">
                <a:solidFill>
                  <a:schemeClr val="tx1">
                    <a:tint val="75000"/>
                  </a:schemeClr>
                </a:solidFill>
                <a:latin typeface="+mn-lt"/>
                <a:cs typeface="+mn-cs"/>
              </a:defRPr>
            </a:lvl1pPr>
          </a:lstStyle>
          <a:p>
            <a:pPr>
              <a:defRPr/>
            </a:pPr>
            <a:fld id="{3648B4F4-F6B7-4BF4-8271-4DF03298591C}" type="datetimeFigureOut">
              <a:rPr lang="en-US" smtClean="0"/>
              <a:pPr>
                <a:defRPr/>
              </a:pPr>
              <a:t>04/16/2012</a:t>
            </a:fld>
            <a:endParaRPr lang="en-US" dirty="0"/>
          </a:p>
        </p:txBody>
      </p:sp>
      <p:sp>
        <p:nvSpPr>
          <p:cNvPr id="5" name="Footer Placeholder 4"/>
          <p:cNvSpPr>
            <a:spLocks noGrp="1"/>
          </p:cNvSpPr>
          <p:nvPr>
            <p:ph type="ftr" sz="quarter" idx="3"/>
          </p:nvPr>
        </p:nvSpPr>
        <p:spPr>
          <a:xfrm>
            <a:off x="3124200" y="6356433"/>
            <a:ext cx="2895600" cy="366183"/>
          </a:xfrm>
          <a:prstGeom prst="rect">
            <a:avLst/>
          </a:prstGeom>
        </p:spPr>
        <p:txBody>
          <a:bodyPr vert="horz" lIns="102861" tIns="51428" rIns="102861" bIns="51428" rtlCol="0" anchor="ctr"/>
          <a:lstStyle>
            <a:lvl1pPr algn="ctr" fontAlgn="auto">
              <a:spcBef>
                <a:spcPts val="0"/>
              </a:spcBef>
              <a:spcAft>
                <a:spcPts val="0"/>
              </a:spcAft>
              <a:defRPr sz="1400" smtClean="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433"/>
            <a:ext cx="2133600" cy="366183"/>
          </a:xfrm>
          <a:prstGeom prst="rect">
            <a:avLst/>
          </a:prstGeom>
        </p:spPr>
        <p:txBody>
          <a:bodyPr vert="horz" lIns="102861" tIns="51428" rIns="102861" bIns="51428" rtlCol="0" anchor="ctr"/>
          <a:lstStyle>
            <a:lvl1pPr algn="r" fontAlgn="auto">
              <a:spcBef>
                <a:spcPts val="0"/>
              </a:spcBef>
              <a:spcAft>
                <a:spcPts val="0"/>
              </a:spcAft>
              <a:defRPr sz="1400" smtClean="0">
                <a:solidFill>
                  <a:schemeClr val="tx1">
                    <a:tint val="75000"/>
                  </a:schemeClr>
                </a:solidFill>
                <a:latin typeface="+mn-lt"/>
                <a:cs typeface="+mn-cs"/>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14388" algn="ctr" rtl="0" eaLnBrk="1" fontAlgn="base" hangingPunct="1">
        <a:spcBef>
          <a:spcPct val="0"/>
        </a:spcBef>
        <a:spcAft>
          <a:spcPct val="0"/>
        </a:spcAft>
        <a:defRPr sz="5100">
          <a:solidFill>
            <a:schemeClr val="tx1"/>
          </a:solidFill>
          <a:latin typeface="Calibri" pitchFamily="34" charset="0"/>
        </a:defRPr>
      </a:lvl6pPr>
      <a:lvl7pPr marL="1028778" algn="ctr" rtl="0" eaLnBrk="1" fontAlgn="base" hangingPunct="1">
        <a:spcBef>
          <a:spcPct val="0"/>
        </a:spcBef>
        <a:spcAft>
          <a:spcPct val="0"/>
        </a:spcAft>
        <a:defRPr sz="5100">
          <a:solidFill>
            <a:schemeClr val="tx1"/>
          </a:solidFill>
          <a:latin typeface="Calibri" pitchFamily="34" charset="0"/>
        </a:defRPr>
      </a:lvl7pPr>
      <a:lvl8pPr marL="1543169" algn="ctr" rtl="0" eaLnBrk="1" fontAlgn="base" hangingPunct="1">
        <a:spcBef>
          <a:spcPct val="0"/>
        </a:spcBef>
        <a:spcAft>
          <a:spcPct val="0"/>
        </a:spcAft>
        <a:defRPr sz="5100">
          <a:solidFill>
            <a:schemeClr val="tx1"/>
          </a:solidFill>
          <a:latin typeface="Calibri" pitchFamily="34" charset="0"/>
        </a:defRPr>
      </a:lvl8pPr>
      <a:lvl9pPr marL="2057547" algn="ctr" rtl="0" eaLnBrk="1" fontAlgn="base" hangingPunct="1">
        <a:spcBef>
          <a:spcPct val="0"/>
        </a:spcBef>
        <a:spcAft>
          <a:spcPct val="0"/>
        </a:spcAft>
        <a:defRPr sz="5100">
          <a:solidFill>
            <a:schemeClr val="tx1"/>
          </a:solidFill>
          <a:latin typeface="Calibri" pitchFamily="34" charset="0"/>
        </a:defRPr>
      </a:lvl9pPr>
    </p:titleStyle>
    <p:bodyStyle>
      <a:lvl1pPr marL="385791" indent="-385791"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35873" indent="-321509"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85979" indent="-257192"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800347" indent="-257192"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314743" indent="-257192"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829129" indent="-257192" algn="l" defTabSz="1028778"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43518" indent="-257192" algn="l" defTabSz="1028778"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57903" indent="-257192" algn="l" defTabSz="1028778"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72297" indent="-257192" algn="l" defTabSz="1028778"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28778" rtl="0" eaLnBrk="1" latinLnBrk="0" hangingPunct="1">
        <a:defRPr sz="2000" kern="1200">
          <a:solidFill>
            <a:schemeClr val="tx1"/>
          </a:solidFill>
          <a:latin typeface="+mn-lt"/>
          <a:ea typeface="+mn-ea"/>
          <a:cs typeface="+mn-cs"/>
        </a:defRPr>
      </a:lvl1pPr>
      <a:lvl2pPr marL="514388" algn="l" defTabSz="1028778" rtl="0" eaLnBrk="1" latinLnBrk="0" hangingPunct="1">
        <a:defRPr sz="2000" kern="1200">
          <a:solidFill>
            <a:schemeClr val="tx1"/>
          </a:solidFill>
          <a:latin typeface="+mn-lt"/>
          <a:ea typeface="+mn-ea"/>
          <a:cs typeface="+mn-cs"/>
        </a:defRPr>
      </a:lvl2pPr>
      <a:lvl3pPr marL="1028778" algn="l" defTabSz="1028778" rtl="0" eaLnBrk="1" latinLnBrk="0" hangingPunct="1">
        <a:defRPr sz="2000" kern="1200">
          <a:solidFill>
            <a:schemeClr val="tx1"/>
          </a:solidFill>
          <a:latin typeface="+mn-lt"/>
          <a:ea typeface="+mn-ea"/>
          <a:cs typeface="+mn-cs"/>
        </a:defRPr>
      </a:lvl3pPr>
      <a:lvl4pPr marL="1543169" algn="l" defTabSz="1028778" rtl="0" eaLnBrk="1" latinLnBrk="0" hangingPunct="1">
        <a:defRPr sz="2000" kern="1200">
          <a:solidFill>
            <a:schemeClr val="tx1"/>
          </a:solidFill>
          <a:latin typeface="+mn-lt"/>
          <a:ea typeface="+mn-ea"/>
          <a:cs typeface="+mn-cs"/>
        </a:defRPr>
      </a:lvl4pPr>
      <a:lvl5pPr marL="2057547" algn="l" defTabSz="1028778" rtl="0" eaLnBrk="1" latinLnBrk="0" hangingPunct="1">
        <a:defRPr sz="2000" kern="1200">
          <a:solidFill>
            <a:schemeClr val="tx1"/>
          </a:solidFill>
          <a:latin typeface="+mn-lt"/>
          <a:ea typeface="+mn-ea"/>
          <a:cs typeface="+mn-cs"/>
        </a:defRPr>
      </a:lvl5pPr>
      <a:lvl6pPr marL="2571939" algn="l" defTabSz="1028778" rtl="0" eaLnBrk="1" latinLnBrk="0" hangingPunct="1">
        <a:defRPr sz="2000" kern="1200">
          <a:solidFill>
            <a:schemeClr val="tx1"/>
          </a:solidFill>
          <a:latin typeface="+mn-lt"/>
          <a:ea typeface="+mn-ea"/>
          <a:cs typeface="+mn-cs"/>
        </a:defRPr>
      </a:lvl6pPr>
      <a:lvl7pPr marL="3086333" algn="l" defTabSz="1028778" rtl="0" eaLnBrk="1" latinLnBrk="0" hangingPunct="1">
        <a:defRPr sz="2000" kern="1200">
          <a:solidFill>
            <a:schemeClr val="tx1"/>
          </a:solidFill>
          <a:latin typeface="+mn-lt"/>
          <a:ea typeface="+mn-ea"/>
          <a:cs typeface="+mn-cs"/>
        </a:defRPr>
      </a:lvl7pPr>
      <a:lvl8pPr marL="3600705" algn="l" defTabSz="1028778" rtl="0" eaLnBrk="1" latinLnBrk="0" hangingPunct="1">
        <a:defRPr sz="2000" kern="1200">
          <a:solidFill>
            <a:schemeClr val="tx1"/>
          </a:solidFill>
          <a:latin typeface="+mn-lt"/>
          <a:ea typeface="+mn-ea"/>
          <a:cs typeface="+mn-cs"/>
        </a:defRPr>
      </a:lvl8pPr>
      <a:lvl9pPr marL="4115095" algn="l" defTabSz="1028778" rtl="0" eaLnBrk="1" latinLnBrk="0" hangingPunct="1">
        <a:defRPr sz="20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44"/>
            <a:ext cx="8229600" cy="1143000"/>
          </a:xfrm>
          <a:prstGeom prst="rect">
            <a:avLst/>
          </a:prstGeom>
          <a:noFill/>
          <a:ln w="9525">
            <a:noFill/>
            <a:miter lim="800000"/>
            <a:headEnd/>
            <a:tailEnd/>
          </a:ln>
        </p:spPr>
        <p:txBody>
          <a:bodyPr vert="horz" wrap="square" lIns="103348" tIns="51673" rIns="103348" bIns="51673"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457200" y="1600202"/>
            <a:ext cx="8229600" cy="4525963"/>
          </a:xfrm>
          <a:prstGeom prst="rect">
            <a:avLst/>
          </a:prstGeom>
          <a:noFill/>
          <a:ln w="9525">
            <a:noFill/>
            <a:miter lim="800000"/>
            <a:headEnd/>
            <a:tailEnd/>
          </a:ln>
        </p:spPr>
        <p:txBody>
          <a:bodyPr vert="horz" wrap="square" lIns="103348" tIns="51673" rIns="103348" bIns="51673"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359"/>
            <a:ext cx="2133600" cy="365125"/>
          </a:xfrm>
          <a:prstGeom prst="rect">
            <a:avLst/>
          </a:prstGeom>
        </p:spPr>
        <p:txBody>
          <a:bodyPr vert="horz" lIns="103348" tIns="51673" rIns="103348" bIns="51673" rtlCol="0" anchor="ctr"/>
          <a:lstStyle>
            <a:lvl1pPr algn="l" fontAlgn="auto">
              <a:spcBef>
                <a:spcPts val="0"/>
              </a:spcBef>
              <a:spcAft>
                <a:spcPts val="0"/>
              </a:spcAft>
              <a:defRPr sz="1400" smtClean="0">
                <a:solidFill>
                  <a:schemeClr val="tx1">
                    <a:tint val="75000"/>
                  </a:schemeClr>
                </a:solidFill>
                <a:latin typeface="+mn-lt"/>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3"/>
          </p:nvPr>
        </p:nvSpPr>
        <p:spPr>
          <a:xfrm>
            <a:off x="3124200" y="6356359"/>
            <a:ext cx="2895600" cy="365125"/>
          </a:xfrm>
          <a:prstGeom prst="rect">
            <a:avLst/>
          </a:prstGeom>
        </p:spPr>
        <p:txBody>
          <a:bodyPr vert="horz" lIns="103348" tIns="51673" rIns="103348" bIns="51673" rtlCol="0" anchor="ctr"/>
          <a:lstStyle>
            <a:lvl1pPr algn="ctr" fontAlgn="auto">
              <a:spcBef>
                <a:spcPts val="0"/>
              </a:spcBef>
              <a:spcAft>
                <a:spcPts val="0"/>
              </a:spcAft>
              <a:defRPr sz="1400" smtClean="0">
                <a:solidFill>
                  <a:schemeClr val="tx1">
                    <a:tint val="75000"/>
                  </a:schemeClr>
                </a:solidFill>
                <a:latin typeface="+mn-lt"/>
              </a:defRPr>
            </a:lvl1pPr>
          </a:lstStyle>
          <a:p>
            <a:pPr>
              <a:defRPr/>
            </a:pPr>
            <a:endParaRPr lang="en-US" dirty="0"/>
          </a:p>
        </p:txBody>
      </p:sp>
      <p:sp>
        <p:nvSpPr>
          <p:cNvPr id="6" name="Espace réservé du numéro de diapositive 5"/>
          <p:cNvSpPr>
            <a:spLocks noGrp="1"/>
          </p:cNvSpPr>
          <p:nvPr>
            <p:ph type="sldNum" sz="quarter" idx="4"/>
          </p:nvPr>
        </p:nvSpPr>
        <p:spPr>
          <a:xfrm>
            <a:off x="6553200" y="6356359"/>
            <a:ext cx="2133600" cy="365125"/>
          </a:xfrm>
          <a:prstGeom prst="rect">
            <a:avLst/>
          </a:prstGeom>
        </p:spPr>
        <p:txBody>
          <a:bodyPr vert="horz" lIns="103348" tIns="51673" rIns="103348" bIns="51673" rtlCol="0" anchor="ctr"/>
          <a:lstStyle>
            <a:lvl1pPr algn="r" fontAlgn="auto">
              <a:spcBef>
                <a:spcPts val="0"/>
              </a:spcBef>
              <a:spcAft>
                <a:spcPts val="0"/>
              </a:spcAft>
              <a:defRPr sz="1400" smtClean="0">
                <a:solidFill>
                  <a:schemeClr val="tx1">
                    <a:tint val="75000"/>
                  </a:schemeClr>
                </a:solidFill>
                <a:latin typeface="+mn-lt"/>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16738" algn="ctr" rtl="0" eaLnBrk="1" fontAlgn="base" hangingPunct="1">
        <a:spcBef>
          <a:spcPct val="0"/>
        </a:spcBef>
        <a:spcAft>
          <a:spcPct val="0"/>
        </a:spcAft>
        <a:defRPr sz="5100">
          <a:solidFill>
            <a:schemeClr val="tx1"/>
          </a:solidFill>
          <a:latin typeface="Calibri" pitchFamily="34" charset="0"/>
        </a:defRPr>
      </a:lvl6pPr>
      <a:lvl7pPr marL="1033478" algn="ctr" rtl="0" eaLnBrk="1" fontAlgn="base" hangingPunct="1">
        <a:spcBef>
          <a:spcPct val="0"/>
        </a:spcBef>
        <a:spcAft>
          <a:spcPct val="0"/>
        </a:spcAft>
        <a:defRPr sz="5100">
          <a:solidFill>
            <a:schemeClr val="tx1"/>
          </a:solidFill>
          <a:latin typeface="Calibri" pitchFamily="34" charset="0"/>
        </a:defRPr>
      </a:lvl7pPr>
      <a:lvl8pPr marL="1550219" algn="ctr" rtl="0" eaLnBrk="1" fontAlgn="base" hangingPunct="1">
        <a:spcBef>
          <a:spcPct val="0"/>
        </a:spcBef>
        <a:spcAft>
          <a:spcPct val="0"/>
        </a:spcAft>
        <a:defRPr sz="5100">
          <a:solidFill>
            <a:schemeClr val="tx1"/>
          </a:solidFill>
          <a:latin typeface="Calibri" pitchFamily="34" charset="0"/>
        </a:defRPr>
      </a:lvl8pPr>
      <a:lvl9pPr marL="2066956" algn="ctr" rtl="0" eaLnBrk="1" fontAlgn="base" hangingPunct="1">
        <a:spcBef>
          <a:spcPct val="0"/>
        </a:spcBef>
        <a:spcAft>
          <a:spcPct val="0"/>
        </a:spcAft>
        <a:defRPr sz="5100">
          <a:solidFill>
            <a:schemeClr val="tx1"/>
          </a:solidFill>
          <a:latin typeface="Calibri" pitchFamily="34" charset="0"/>
        </a:defRPr>
      </a:lvl9pPr>
    </p:titleStyle>
    <p:bodyStyle>
      <a:lvl1pPr marL="387553" indent="-387553"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39702" indent="-322967"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91846" indent="-258368"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808590" indent="-258368"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325327" indent="-258368"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842066" indent="-258368" algn="l" defTabSz="1033478"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58805" indent="-258368" algn="l" defTabSz="1033478"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75543" indent="-258368" algn="l" defTabSz="1033478"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92283" indent="-258368" algn="l" defTabSz="1033478"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33478" rtl="0" eaLnBrk="1" latinLnBrk="0" hangingPunct="1">
        <a:defRPr sz="2000" kern="1200">
          <a:solidFill>
            <a:schemeClr val="tx1"/>
          </a:solidFill>
          <a:latin typeface="+mn-lt"/>
          <a:ea typeface="+mn-ea"/>
          <a:cs typeface="+mn-cs"/>
        </a:defRPr>
      </a:lvl1pPr>
      <a:lvl2pPr marL="516738" algn="l" defTabSz="1033478" rtl="0" eaLnBrk="1" latinLnBrk="0" hangingPunct="1">
        <a:defRPr sz="2000" kern="1200">
          <a:solidFill>
            <a:schemeClr val="tx1"/>
          </a:solidFill>
          <a:latin typeface="+mn-lt"/>
          <a:ea typeface="+mn-ea"/>
          <a:cs typeface="+mn-cs"/>
        </a:defRPr>
      </a:lvl2pPr>
      <a:lvl3pPr marL="1033478" algn="l" defTabSz="1033478" rtl="0" eaLnBrk="1" latinLnBrk="0" hangingPunct="1">
        <a:defRPr sz="2000" kern="1200">
          <a:solidFill>
            <a:schemeClr val="tx1"/>
          </a:solidFill>
          <a:latin typeface="+mn-lt"/>
          <a:ea typeface="+mn-ea"/>
          <a:cs typeface="+mn-cs"/>
        </a:defRPr>
      </a:lvl3pPr>
      <a:lvl4pPr marL="1550219" algn="l" defTabSz="1033478" rtl="0" eaLnBrk="1" latinLnBrk="0" hangingPunct="1">
        <a:defRPr sz="2000" kern="1200">
          <a:solidFill>
            <a:schemeClr val="tx1"/>
          </a:solidFill>
          <a:latin typeface="+mn-lt"/>
          <a:ea typeface="+mn-ea"/>
          <a:cs typeface="+mn-cs"/>
        </a:defRPr>
      </a:lvl4pPr>
      <a:lvl5pPr marL="2066956" algn="l" defTabSz="1033478" rtl="0" eaLnBrk="1" latinLnBrk="0" hangingPunct="1">
        <a:defRPr sz="2000" kern="1200">
          <a:solidFill>
            <a:schemeClr val="tx1"/>
          </a:solidFill>
          <a:latin typeface="+mn-lt"/>
          <a:ea typeface="+mn-ea"/>
          <a:cs typeface="+mn-cs"/>
        </a:defRPr>
      </a:lvl5pPr>
      <a:lvl6pPr marL="2583697" algn="l" defTabSz="1033478" rtl="0" eaLnBrk="1" latinLnBrk="0" hangingPunct="1">
        <a:defRPr sz="2000" kern="1200">
          <a:solidFill>
            <a:schemeClr val="tx1"/>
          </a:solidFill>
          <a:latin typeface="+mn-lt"/>
          <a:ea typeface="+mn-ea"/>
          <a:cs typeface="+mn-cs"/>
        </a:defRPr>
      </a:lvl6pPr>
      <a:lvl7pPr marL="3100434" algn="l" defTabSz="1033478" rtl="0" eaLnBrk="1" latinLnBrk="0" hangingPunct="1">
        <a:defRPr sz="2000" kern="1200">
          <a:solidFill>
            <a:schemeClr val="tx1"/>
          </a:solidFill>
          <a:latin typeface="+mn-lt"/>
          <a:ea typeface="+mn-ea"/>
          <a:cs typeface="+mn-cs"/>
        </a:defRPr>
      </a:lvl7pPr>
      <a:lvl8pPr marL="3617176" algn="l" defTabSz="1033478" rtl="0" eaLnBrk="1" latinLnBrk="0" hangingPunct="1">
        <a:defRPr sz="2000" kern="1200">
          <a:solidFill>
            <a:schemeClr val="tx1"/>
          </a:solidFill>
          <a:latin typeface="+mn-lt"/>
          <a:ea typeface="+mn-ea"/>
          <a:cs typeface="+mn-cs"/>
        </a:defRPr>
      </a:lvl8pPr>
      <a:lvl9pPr marL="4133914" algn="l" defTabSz="1033478"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5168"/>
            <a:ext cx="8229600" cy="1143000"/>
          </a:xfrm>
          <a:prstGeom prst="rect">
            <a:avLst/>
          </a:prstGeom>
          <a:noFill/>
          <a:ln w="9525">
            <a:noFill/>
            <a:miter lim="800000"/>
            <a:headEnd/>
            <a:tailEnd/>
          </a:ln>
        </p:spPr>
        <p:txBody>
          <a:bodyPr vert="horz" wrap="square" lIns="101627" tIns="50811" rIns="101627" bIns="50811" numCol="1" anchor="ctr" anchorCtr="0" compatLnSpc="1">
            <a:prstTxWarp prst="textNoShape">
              <a:avLst/>
            </a:prstTxWarp>
          </a:bodyPr>
          <a:lstStyle/>
          <a:p>
            <a:pPr lvl="0"/>
            <a:r>
              <a:rPr lang="en-US" smtClean="0"/>
              <a:t>Click to edit Master title style</a:t>
            </a:r>
            <a:endParaRPr lang="fr-CA" smtClean="0"/>
          </a:p>
        </p:txBody>
      </p:sp>
      <p:sp>
        <p:nvSpPr>
          <p:cNvPr id="1027" name="Text Placeholder 2"/>
          <p:cNvSpPr>
            <a:spLocks noGrp="1"/>
          </p:cNvSpPr>
          <p:nvPr>
            <p:ph type="body" idx="1"/>
          </p:nvPr>
        </p:nvSpPr>
        <p:spPr bwMode="auto">
          <a:xfrm>
            <a:off x="457200" y="1600223"/>
            <a:ext cx="8229600" cy="4525433"/>
          </a:xfrm>
          <a:prstGeom prst="rect">
            <a:avLst/>
          </a:prstGeom>
          <a:noFill/>
          <a:ln w="9525">
            <a:noFill/>
            <a:miter lim="800000"/>
            <a:headEnd/>
            <a:tailEnd/>
          </a:ln>
        </p:spPr>
        <p:txBody>
          <a:bodyPr vert="horz" wrap="square" lIns="101627" tIns="50811" rIns="101627" bIns="5081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smtClean="0"/>
          </a:p>
        </p:txBody>
      </p:sp>
      <p:sp>
        <p:nvSpPr>
          <p:cNvPr id="4" name="Date Placeholder 3"/>
          <p:cNvSpPr>
            <a:spLocks noGrp="1"/>
          </p:cNvSpPr>
          <p:nvPr>
            <p:ph type="dt" sz="half" idx="2"/>
          </p:nvPr>
        </p:nvSpPr>
        <p:spPr>
          <a:xfrm>
            <a:off x="457200" y="6356560"/>
            <a:ext cx="2133600" cy="366183"/>
          </a:xfrm>
          <a:prstGeom prst="rect">
            <a:avLst/>
          </a:prstGeom>
        </p:spPr>
        <p:txBody>
          <a:bodyPr vert="horz" lIns="101627" tIns="50811" rIns="101627" bIns="50811" rtlCol="0" anchor="ctr"/>
          <a:lstStyle>
            <a:lvl1pPr algn="l" fontAlgn="auto">
              <a:spcBef>
                <a:spcPts val="0"/>
              </a:spcBef>
              <a:spcAft>
                <a:spcPts val="0"/>
              </a:spcAft>
              <a:defRPr sz="1400" smtClean="0">
                <a:solidFill>
                  <a:schemeClr val="tx1">
                    <a:tint val="75000"/>
                  </a:schemeClr>
                </a:solidFill>
                <a:latin typeface="+mn-lt"/>
                <a:cs typeface="+mn-cs"/>
              </a:defRPr>
            </a:lvl1pPr>
          </a:lstStyle>
          <a:p>
            <a:pPr>
              <a:defRPr/>
            </a:pPr>
            <a:fld id="{3648B4F4-F6B7-4BF4-8271-4DF03298591C}" type="datetimeFigureOut">
              <a:rPr lang="en-US" smtClean="0"/>
              <a:pPr>
                <a:defRPr/>
              </a:pPr>
              <a:t>04/16/2012</a:t>
            </a:fld>
            <a:endParaRPr lang="en-US" dirty="0"/>
          </a:p>
        </p:txBody>
      </p:sp>
      <p:sp>
        <p:nvSpPr>
          <p:cNvPr id="5" name="Footer Placeholder 4"/>
          <p:cNvSpPr>
            <a:spLocks noGrp="1"/>
          </p:cNvSpPr>
          <p:nvPr>
            <p:ph type="ftr" sz="quarter" idx="3"/>
          </p:nvPr>
        </p:nvSpPr>
        <p:spPr>
          <a:xfrm>
            <a:off x="3124200" y="6356560"/>
            <a:ext cx="2895600" cy="366183"/>
          </a:xfrm>
          <a:prstGeom prst="rect">
            <a:avLst/>
          </a:prstGeom>
        </p:spPr>
        <p:txBody>
          <a:bodyPr vert="horz" lIns="101627" tIns="50811" rIns="101627" bIns="50811" rtlCol="0" anchor="ctr"/>
          <a:lstStyle>
            <a:lvl1pPr algn="ctr" fontAlgn="auto">
              <a:spcBef>
                <a:spcPts val="0"/>
              </a:spcBef>
              <a:spcAft>
                <a:spcPts val="0"/>
              </a:spcAft>
              <a:defRPr sz="1400" smtClean="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560"/>
            <a:ext cx="2133600" cy="366183"/>
          </a:xfrm>
          <a:prstGeom prst="rect">
            <a:avLst/>
          </a:prstGeom>
        </p:spPr>
        <p:txBody>
          <a:bodyPr vert="horz" lIns="101627" tIns="50811" rIns="101627" bIns="50811" rtlCol="0" anchor="ctr"/>
          <a:lstStyle>
            <a:lvl1pPr algn="r" fontAlgn="auto">
              <a:spcBef>
                <a:spcPts val="0"/>
              </a:spcBef>
              <a:spcAft>
                <a:spcPts val="0"/>
              </a:spcAft>
              <a:defRPr sz="1400" smtClean="0">
                <a:solidFill>
                  <a:schemeClr val="tx1">
                    <a:tint val="75000"/>
                  </a:schemeClr>
                </a:solidFill>
                <a:latin typeface="+mn-lt"/>
                <a:cs typeface="+mn-cs"/>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08454" algn="ctr" rtl="0" eaLnBrk="1" fontAlgn="base" hangingPunct="1">
        <a:spcBef>
          <a:spcPct val="0"/>
        </a:spcBef>
        <a:spcAft>
          <a:spcPct val="0"/>
        </a:spcAft>
        <a:defRPr sz="5100">
          <a:solidFill>
            <a:schemeClr val="tx1"/>
          </a:solidFill>
          <a:latin typeface="Calibri" pitchFamily="34" charset="0"/>
        </a:defRPr>
      </a:lvl6pPr>
      <a:lvl7pPr marL="1016923" algn="ctr" rtl="0" eaLnBrk="1" fontAlgn="base" hangingPunct="1">
        <a:spcBef>
          <a:spcPct val="0"/>
        </a:spcBef>
        <a:spcAft>
          <a:spcPct val="0"/>
        </a:spcAft>
        <a:defRPr sz="5100">
          <a:solidFill>
            <a:schemeClr val="tx1"/>
          </a:solidFill>
          <a:latin typeface="Calibri" pitchFamily="34" charset="0"/>
        </a:defRPr>
      </a:lvl7pPr>
      <a:lvl8pPr marL="1525386" algn="ctr" rtl="0" eaLnBrk="1" fontAlgn="base" hangingPunct="1">
        <a:spcBef>
          <a:spcPct val="0"/>
        </a:spcBef>
        <a:spcAft>
          <a:spcPct val="0"/>
        </a:spcAft>
        <a:defRPr sz="5100">
          <a:solidFill>
            <a:schemeClr val="tx1"/>
          </a:solidFill>
          <a:latin typeface="Calibri" pitchFamily="34" charset="0"/>
        </a:defRPr>
      </a:lvl8pPr>
      <a:lvl9pPr marL="2033849" algn="ctr" rtl="0" eaLnBrk="1" fontAlgn="base" hangingPunct="1">
        <a:spcBef>
          <a:spcPct val="0"/>
        </a:spcBef>
        <a:spcAft>
          <a:spcPct val="0"/>
        </a:spcAft>
        <a:defRPr sz="5100">
          <a:solidFill>
            <a:schemeClr val="tx1"/>
          </a:solidFill>
          <a:latin typeface="Calibri" pitchFamily="34" charset="0"/>
        </a:defRPr>
      </a:lvl9pPr>
    </p:titleStyle>
    <p:bodyStyle>
      <a:lvl1pPr marL="381348" indent="-381348"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6239" indent="-31781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1149" indent="-254230"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79598" indent="-254230"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88076" indent="-254230"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796536" indent="-254230" algn="l" defTabSz="1016923"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05009" indent="-254230" algn="l" defTabSz="1016923"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13458" indent="-254230" algn="l" defTabSz="1016923"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21914" indent="-254230" algn="l" defTabSz="1016923"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16923" rtl="0" eaLnBrk="1" latinLnBrk="0" hangingPunct="1">
        <a:defRPr sz="2000" kern="1200">
          <a:solidFill>
            <a:schemeClr val="tx1"/>
          </a:solidFill>
          <a:latin typeface="+mn-lt"/>
          <a:ea typeface="+mn-ea"/>
          <a:cs typeface="+mn-cs"/>
        </a:defRPr>
      </a:lvl1pPr>
      <a:lvl2pPr marL="508454" algn="l" defTabSz="1016923" rtl="0" eaLnBrk="1" latinLnBrk="0" hangingPunct="1">
        <a:defRPr sz="2000" kern="1200">
          <a:solidFill>
            <a:schemeClr val="tx1"/>
          </a:solidFill>
          <a:latin typeface="+mn-lt"/>
          <a:ea typeface="+mn-ea"/>
          <a:cs typeface="+mn-cs"/>
        </a:defRPr>
      </a:lvl2pPr>
      <a:lvl3pPr marL="1016923" algn="l" defTabSz="1016923" rtl="0" eaLnBrk="1" latinLnBrk="0" hangingPunct="1">
        <a:defRPr sz="2000" kern="1200">
          <a:solidFill>
            <a:schemeClr val="tx1"/>
          </a:solidFill>
          <a:latin typeface="+mn-lt"/>
          <a:ea typeface="+mn-ea"/>
          <a:cs typeface="+mn-cs"/>
        </a:defRPr>
      </a:lvl3pPr>
      <a:lvl4pPr marL="1525386" algn="l" defTabSz="1016923" rtl="0" eaLnBrk="1" latinLnBrk="0" hangingPunct="1">
        <a:defRPr sz="2000" kern="1200">
          <a:solidFill>
            <a:schemeClr val="tx1"/>
          </a:solidFill>
          <a:latin typeface="+mn-lt"/>
          <a:ea typeface="+mn-ea"/>
          <a:cs typeface="+mn-cs"/>
        </a:defRPr>
      </a:lvl4pPr>
      <a:lvl5pPr marL="2033849" algn="l" defTabSz="1016923" rtl="0" eaLnBrk="1" latinLnBrk="0" hangingPunct="1">
        <a:defRPr sz="2000" kern="1200">
          <a:solidFill>
            <a:schemeClr val="tx1"/>
          </a:solidFill>
          <a:latin typeface="+mn-lt"/>
          <a:ea typeface="+mn-ea"/>
          <a:cs typeface="+mn-cs"/>
        </a:defRPr>
      </a:lvl5pPr>
      <a:lvl6pPr marL="2542311" algn="l" defTabSz="1016923" rtl="0" eaLnBrk="1" latinLnBrk="0" hangingPunct="1">
        <a:defRPr sz="2000" kern="1200">
          <a:solidFill>
            <a:schemeClr val="tx1"/>
          </a:solidFill>
          <a:latin typeface="+mn-lt"/>
          <a:ea typeface="+mn-ea"/>
          <a:cs typeface="+mn-cs"/>
        </a:defRPr>
      </a:lvl6pPr>
      <a:lvl7pPr marL="3050760" algn="l" defTabSz="1016923" rtl="0" eaLnBrk="1" latinLnBrk="0" hangingPunct="1">
        <a:defRPr sz="2000" kern="1200">
          <a:solidFill>
            <a:schemeClr val="tx1"/>
          </a:solidFill>
          <a:latin typeface="+mn-lt"/>
          <a:ea typeface="+mn-ea"/>
          <a:cs typeface="+mn-cs"/>
        </a:defRPr>
      </a:lvl7pPr>
      <a:lvl8pPr marL="3559221" algn="l" defTabSz="1016923" rtl="0" eaLnBrk="1" latinLnBrk="0" hangingPunct="1">
        <a:defRPr sz="2000" kern="1200">
          <a:solidFill>
            <a:schemeClr val="tx1"/>
          </a:solidFill>
          <a:latin typeface="+mn-lt"/>
          <a:ea typeface="+mn-ea"/>
          <a:cs typeface="+mn-cs"/>
        </a:defRPr>
      </a:lvl8pPr>
      <a:lvl9pPr marL="4067689" algn="l" defTabSz="1016923" rtl="0" eaLnBrk="1" latinLnBrk="0" hangingPunct="1">
        <a:defRPr sz="20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44"/>
            <a:ext cx="8229600" cy="1143000"/>
          </a:xfrm>
          <a:prstGeom prst="rect">
            <a:avLst/>
          </a:prstGeom>
          <a:noFill/>
          <a:ln w="9525">
            <a:noFill/>
            <a:miter lim="800000"/>
            <a:headEnd/>
            <a:tailEnd/>
          </a:ln>
        </p:spPr>
        <p:txBody>
          <a:bodyPr vert="horz" wrap="square" lIns="101617" tIns="50806" rIns="101617" bIns="50806"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457200" y="1600202"/>
            <a:ext cx="8229600" cy="4525963"/>
          </a:xfrm>
          <a:prstGeom prst="rect">
            <a:avLst/>
          </a:prstGeom>
          <a:noFill/>
          <a:ln w="9525">
            <a:noFill/>
            <a:miter lim="800000"/>
            <a:headEnd/>
            <a:tailEnd/>
          </a:ln>
        </p:spPr>
        <p:txBody>
          <a:bodyPr vert="horz" wrap="square" lIns="101617" tIns="50806" rIns="101617" bIns="50806"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537"/>
            <a:ext cx="2133600" cy="365125"/>
          </a:xfrm>
          <a:prstGeom prst="rect">
            <a:avLst/>
          </a:prstGeom>
        </p:spPr>
        <p:txBody>
          <a:bodyPr vert="horz" lIns="101617" tIns="50806" rIns="101617" bIns="50806" rtlCol="0" anchor="ctr"/>
          <a:lstStyle>
            <a:lvl1pPr algn="l" fontAlgn="auto">
              <a:spcBef>
                <a:spcPts val="0"/>
              </a:spcBef>
              <a:spcAft>
                <a:spcPts val="0"/>
              </a:spcAft>
              <a:defRPr sz="1400" smtClean="0">
                <a:solidFill>
                  <a:schemeClr val="tx1">
                    <a:tint val="75000"/>
                  </a:schemeClr>
                </a:solidFill>
                <a:latin typeface="+mn-lt"/>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3"/>
          </p:nvPr>
        </p:nvSpPr>
        <p:spPr>
          <a:xfrm>
            <a:off x="3124200" y="6356537"/>
            <a:ext cx="2895600" cy="365125"/>
          </a:xfrm>
          <a:prstGeom prst="rect">
            <a:avLst/>
          </a:prstGeom>
        </p:spPr>
        <p:txBody>
          <a:bodyPr vert="horz" lIns="101617" tIns="50806" rIns="101617" bIns="50806" rtlCol="0" anchor="ctr"/>
          <a:lstStyle>
            <a:lvl1pPr algn="ctr" fontAlgn="auto">
              <a:spcBef>
                <a:spcPts val="0"/>
              </a:spcBef>
              <a:spcAft>
                <a:spcPts val="0"/>
              </a:spcAft>
              <a:defRPr sz="1400" smtClean="0">
                <a:solidFill>
                  <a:schemeClr val="tx1">
                    <a:tint val="75000"/>
                  </a:schemeClr>
                </a:solidFill>
                <a:latin typeface="+mn-lt"/>
              </a:defRPr>
            </a:lvl1pPr>
          </a:lstStyle>
          <a:p>
            <a:pPr>
              <a:defRPr/>
            </a:pPr>
            <a:endParaRPr lang="en-US" dirty="0"/>
          </a:p>
        </p:txBody>
      </p:sp>
      <p:sp>
        <p:nvSpPr>
          <p:cNvPr id="6" name="Espace réservé du numéro de diapositive 5"/>
          <p:cNvSpPr>
            <a:spLocks noGrp="1"/>
          </p:cNvSpPr>
          <p:nvPr>
            <p:ph type="sldNum" sz="quarter" idx="4"/>
          </p:nvPr>
        </p:nvSpPr>
        <p:spPr>
          <a:xfrm>
            <a:off x="6553200" y="6356537"/>
            <a:ext cx="2133600" cy="365125"/>
          </a:xfrm>
          <a:prstGeom prst="rect">
            <a:avLst/>
          </a:prstGeom>
        </p:spPr>
        <p:txBody>
          <a:bodyPr vert="horz" lIns="101617" tIns="50806" rIns="101617" bIns="50806" rtlCol="0" anchor="ctr"/>
          <a:lstStyle>
            <a:lvl1pPr algn="r" fontAlgn="auto">
              <a:spcBef>
                <a:spcPts val="0"/>
              </a:spcBef>
              <a:spcAft>
                <a:spcPts val="0"/>
              </a:spcAft>
              <a:defRPr sz="1400" smtClean="0">
                <a:solidFill>
                  <a:schemeClr val="tx1">
                    <a:tint val="75000"/>
                  </a:schemeClr>
                </a:solidFill>
                <a:latin typeface="+mn-lt"/>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08408" algn="ctr" rtl="0" eaLnBrk="1" fontAlgn="base" hangingPunct="1">
        <a:spcBef>
          <a:spcPct val="0"/>
        </a:spcBef>
        <a:spcAft>
          <a:spcPct val="0"/>
        </a:spcAft>
        <a:defRPr sz="5100">
          <a:solidFill>
            <a:schemeClr val="tx1"/>
          </a:solidFill>
          <a:latin typeface="Calibri" pitchFamily="34" charset="0"/>
        </a:defRPr>
      </a:lvl6pPr>
      <a:lvl7pPr marL="1016831" algn="ctr" rtl="0" eaLnBrk="1" fontAlgn="base" hangingPunct="1">
        <a:spcBef>
          <a:spcPct val="0"/>
        </a:spcBef>
        <a:spcAft>
          <a:spcPct val="0"/>
        </a:spcAft>
        <a:defRPr sz="5100">
          <a:solidFill>
            <a:schemeClr val="tx1"/>
          </a:solidFill>
          <a:latin typeface="Calibri" pitchFamily="34" charset="0"/>
        </a:defRPr>
      </a:lvl7pPr>
      <a:lvl8pPr marL="1525247" algn="ctr" rtl="0" eaLnBrk="1" fontAlgn="base" hangingPunct="1">
        <a:spcBef>
          <a:spcPct val="0"/>
        </a:spcBef>
        <a:spcAft>
          <a:spcPct val="0"/>
        </a:spcAft>
        <a:defRPr sz="5100">
          <a:solidFill>
            <a:schemeClr val="tx1"/>
          </a:solidFill>
          <a:latin typeface="Calibri" pitchFamily="34" charset="0"/>
        </a:defRPr>
      </a:lvl8pPr>
      <a:lvl9pPr marL="2033664" algn="ctr" rtl="0" eaLnBrk="1" fontAlgn="base" hangingPunct="1">
        <a:spcBef>
          <a:spcPct val="0"/>
        </a:spcBef>
        <a:spcAft>
          <a:spcPct val="0"/>
        </a:spcAft>
        <a:defRPr sz="5100">
          <a:solidFill>
            <a:schemeClr val="tx1"/>
          </a:solidFill>
          <a:latin typeface="Calibri" pitchFamily="34" charset="0"/>
        </a:defRPr>
      </a:lvl9pPr>
    </p:titleStyle>
    <p:bodyStyle>
      <a:lvl1pPr marL="381314" indent="-381314"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6163" indent="-31778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1033" indent="-254207"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79436" indent="-254207"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87867" indent="-254207"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796281" indent="-254207" algn="l" defTabSz="1016831"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04708" indent="-254207" algn="l" defTabSz="1016831"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13110" indent="-254207" algn="l" defTabSz="1016831"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21520" indent="-254207" algn="l" defTabSz="1016831"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16831" rtl="0" eaLnBrk="1" latinLnBrk="0" hangingPunct="1">
        <a:defRPr sz="2000" kern="1200">
          <a:solidFill>
            <a:schemeClr val="tx1"/>
          </a:solidFill>
          <a:latin typeface="+mn-lt"/>
          <a:ea typeface="+mn-ea"/>
          <a:cs typeface="+mn-cs"/>
        </a:defRPr>
      </a:lvl1pPr>
      <a:lvl2pPr marL="508408" algn="l" defTabSz="1016831" rtl="0" eaLnBrk="1" latinLnBrk="0" hangingPunct="1">
        <a:defRPr sz="2000" kern="1200">
          <a:solidFill>
            <a:schemeClr val="tx1"/>
          </a:solidFill>
          <a:latin typeface="+mn-lt"/>
          <a:ea typeface="+mn-ea"/>
          <a:cs typeface="+mn-cs"/>
        </a:defRPr>
      </a:lvl2pPr>
      <a:lvl3pPr marL="1016831" algn="l" defTabSz="1016831" rtl="0" eaLnBrk="1" latinLnBrk="0" hangingPunct="1">
        <a:defRPr sz="2000" kern="1200">
          <a:solidFill>
            <a:schemeClr val="tx1"/>
          </a:solidFill>
          <a:latin typeface="+mn-lt"/>
          <a:ea typeface="+mn-ea"/>
          <a:cs typeface="+mn-cs"/>
        </a:defRPr>
      </a:lvl3pPr>
      <a:lvl4pPr marL="1525247" algn="l" defTabSz="1016831" rtl="0" eaLnBrk="1" latinLnBrk="0" hangingPunct="1">
        <a:defRPr sz="2000" kern="1200">
          <a:solidFill>
            <a:schemeClr val="tx1"/>
          </a:solidFill>
          <a:latin typeface="+mn-lt"/>
          <a:ea typeface="+mn-ea"/>
          <a:cs typeface="+mn-cs"/>
        </a:defRPr>
      </a:lvl4pPr>
      <a:lvl5pPr marL="2033664" algn="l" defTabSz="1016831" rtl="0" eaLnBrk="1" latinLnBrk="0" hangingPunct="1">
        <a:defRPr sz="2000" kern="1200">
          <a:solidFill>
            <a:schemeClr val="tx1"/>
          </a:solidFill>
          <a:latin typeface="+mn-lt"/>
          <a:ea typeface="+mn-ea"/>
          <a:cs typeface="+mn-cs"/>
        </a:defRPr>
      </a:lvl5pPr>
      <a:lvl6pPr marL="2542079" algn="l" defTabSz="1016831" rtl="0" eaLnBrk="1" latinLnBrk="0" hangingPunct="1">
        <a:defRPr sz="2000" kern="1200">
          <a:solidFill>
            <a:schemeClr val="tx1"/>
          </a:solidFill>
          <a:latin typeface="+mn-lt"/>
          <a:ea typeface="+mn-ea"/>
          <a:cs typeface="+mn-cs"/>
        </a:defRPr>
      </a:lvl6pPr>
      <a:lvl7pPr marL="3050482" algn="l" defTabSz="1016831" rtl="0" eaLnBrk="1" latinLnBrk="0" hangingPunct="1">
        <a:defRPr sz="2000" kern="1200">
          <a:solidFill>
            <a:schemeClr val="tx1"/>
          </a:solidFill>
          <a:latin typeface="+mn-lt"/>
          <a:ea typeface="+mn-ea"/>
          <a:cs typeface="+mn-cs"/>
        </a:defRPr>
      </a:lvl7pPr>
      <a:lvl8pPr marL="3558896" algn="l" defTabSz="1016831" rtl="0" eaLnBrk="1" latinLnBrk="0" hangingPunct="1">
        <a:defRPr sz="2000" kern="1200">
          <a:solidFill>
            <a:schemeClr val="tx1"/>
          </a:solidFill>
          <a:latin typeface="+mn-lt"/>
          <a:ea typeface="+mn-ea"/>
          <a:cs typeface="+mn-cs"/>
        </a:defRPr>
      </a:lvl8pPr>
      <a:lvl9pPr marL="4067317" algn="l" defTabSz="1016831" rtl="0" eaLnBrk="1" latinLnBrk="0" hangingPunct="1">
        <a:defRPr sz="20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5168"/>
            <a:ext cx="8229600" cy="1143000"/>
          </a:xfrm>
          <a:prstGeom prst="rect">
            <a:avLst/>
          </a:prstGeom>
          <a:noFill/>
          <a:ln w="9525">
            <a:noFill/>
            <a:miter lim="800000"/>
            <a:headEnd/>
            <a:tailEnd/>
          </a:ln>
        </p:spPr>
        <p:txBody>
          <a:bodyPr vert="horz" wrap="square" lIns="101608" tIns="50801" rIns="101608" bIns="50801" numCol="1" anchor="ctr" anchorCtr="0" compatLnSpc="1">
            <a:prstTxWarp prst="textNoShape">
              <a:avLst/>
            </a:prstTxWarp>
          </a:bodyPr>
          <a:lstStyle/>
          <a:p>
            <a:pPr lvl="0"/>
            <a:r>
              <a:rPr lang="en-US" smtClean="0"/>
              <a:t>Click to edit Master title style</a:t>
            </a:r>
            <a:endParaRPr lang="fr-CA" smtClean="0"/>
          </a:p>
        </p:txBody>
      </p:sp>
      <p:sp>
        <p:nvSpPr>
          <p:cNvPr id="1027" name="Text Placeholder 2"/>
          <p:cNvSpPr>
            <a:spLocks noGrp="1"/>
          </p:cNvSpPr>
          <p:nvPr>
            <p:ph type="body" idx="1"/>
          </p:nvPr>
        </p:nvSpPr>
        <p:spPr bwMode="auto">
          <a:xfrm>
            <a:off x="457200" y="1600223"/>
            <a:ext cx="8229600" cy="4525433"/>
          </a:xfrm>
          <a:prstGeom prst="rect">
            <a:avLst/>
          </a:prstGeom>
          <a:noFill/>
          <a:ln w="9525">
            <a:noFill/>
            <a:miter lim="800000"/>
            <a:headEnd/>
            <a:tailEnd/>
          </a:ln>
        </p:spPr>
        <p:txBody>
          <a:bodyPr vert="horz" wrap="square" lIns="101608" tIns="50801" rIns="101608" bIns="5080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smtClean="0"/>
          </a:p>
        </p:txBody>
      </p:sp>
      <p:sp>
        <p:nvSpPr>
          <p:cNvPr id="4" name="Date Placeholder 3"/>
          <p:cNvSpPr>
            <a:spLocks noGrp="1"/>
          </p:cNvSpPr>
          <p:nvPr>
            <p:ph type="dt" sz="half" idx="2"/>
          </p:nvPr>
        </p:nvSpPr>
        <p:spPr>
          <a:xfrm>
            <a:off x="457200" y="6356562"/>
            <a:ext cx="2133600" cy="366183"/>
          </a:xfrm>
          <a:prstGeom prst="rect">
            <a:avLst/>
          </a:prstGeom>
        </p:spPr>
        <p:txBody>
          <a:bodyPr vert="horz" lIns="101608" tIns="50801" rIns="101608" bIns="50801" rtlCol="0" anchor="ctr"/>
          <a:lstStyle>
            <a:lvl1pPr algn="l" fontAlgn="auto">
              <a:spcBef>
                <a:spcPts val="0"/>
              </a:spcBef>
              <a:spcAft>
                <a:spcPts val="0"/>
              </a:spcAft>
              <a:defRPr sz="1400" smtClean="0">
                <a:solidFill>
                  <a:schemeClr val="tx1">
                    <a:tint val="75000"/>
                  </a:schemeClr>
                </a:solidFill>
                <a:latin typeface="+mn-lt"/>
                <a:cs typeface="+mn-cs"/>
              </a:defRPr>
            </a:lvl1pPr>
          </a:lstStyle>
          <a:p>
            <a:pPr>
              <a:defRPr/>
            </a:pPr>
            <a:fld id="{3648B4F4-F6B7-4BF4-8271-4DF03298591C}" type="datetimeFigureOut">
              <a:rPr lang="en-US" smtClean="0"/>
              <a:pPr>
                <a:defRPr/>
              </a:pPr>
              <a:t>04/16/2012</a:t>
            </a:fld>
            <a:endParaRPr lang="en-US" dirty="0"/>
          </a:p>
        </p:txBody>
      </p:sp>
      <p:sp>
        <p:nvSpPr>
          <p:cNvPr id="5" name="Footer Placeholder 4"/>
          <p:cNvSpPr>
            <a:spLocks noGrp="1"/>
          </p:cNvSpPr>
          <p:nvPr>
            <p:ph type="ftr" sz="quarter" idx="3"/>
          </p:nvPr>
        </p:nvSpPr>
        <p:spPr>
          <a:xfrm>
            <a:off x="3124200" y="6356562"/>
            <a:ext cx="2895600" cy="366183"/>
          </a:xfrm>
          <a:prstGeom prst="rect">
            <a:avLst/>
          </a:prstGeom>
        </p:spPr>
        <p:txBody>
          <a:bodyPr vert="horz" lIns="101608" tIns="50801" rIns="101608" bIns="50801" rtlCol="0" anchor="ctr"/>
          <a:lstStyle>
            <a:lvl1pPr algn="ctr" fontAlgn="auto">
              <a:spcBef>
                <a:spcPts val="0"/>
              </a:spcBef>
              <a:spcAft>
                <a:spcPts val="0"/>
              </a:spcAft>
              <a:defRPr sz="1400" smtClean="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562"/>
            <a:ext cx="2133600" cy="366183"/>
          </a:xfrm>
          <a:prstGeom prst="rect">
            <a:avLst/>
          </a:prstGeom>
        </p:spPr>
        <p:txBody>
          <a:bodyPr vert="horz" lIns="101608" tIns="50801" rIns="101608" bIns="50801" rtlCol="0" anchor="ctr"/>
          <a:lstStyle>
            <a:lvl1pPr algn="r" fontAlgn="auto">
              <a:spcBef>
                <a:spcPts val="0"/>
              </a:spcBef>
              <a:spcAft>
                <a:spcPts val="0"/>
              </a:spcAft>
              <a:defRPr sz="1400" smtClean="0">
                <a:solidFill>
                  <a:schemeClr val="tx1">
                    <a:tint val="75000"/>
                  </a:schemeClr>
                </a:solidFill>
                <a:latin typeface="+mn-lt"/>
                <a:cs typeface="+mn-cs"/>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08361" algn="ctr" rtl="0" eaLnBrk="1" fontAlgn="base" hangingPunct="1">
        <a:spcBef>
          <a:spcPct val="0"/>
        </a:spcBef>
        <a:spcAft>
          <a:spcPct val="0"/>
        </a:spcAft>
        <a:defRPr sz="5100">
          <a:solidFill>
            <a:schemeClr val="tx1"/>
          </a:solidFill>
          <a:latin typeface="Calibri" pitchFamily="34" charset="0"/>
        </a:defRPr>
      </a:lvl6pPr>
      <a:lvl7pPr marL="1016738" algn="ctr" rtl="0" eaLnBrk="1" fontAlgn="base" hangingPunct="1">
        <a:spcBef>
          <a:spcPct val="0"/>
        </a:spcBef>
        <a:spcAft>
          <a:spcPct val="0"/>
        </a:spcAft>
        <a:defRPr sz="5100">
          <a:solidFill>
            <a:schemeClr val="tx1"/>
          </a:solidFill>
          <a:latin typeface="Calibri" pitchFamily="34" charset="0"/>
        </a:defRPr>
      </a:lvl7pPr>
      <a:lvl8pPr marL="1525107" algn="ctr" rtl="0" eaLnBrk="1" fontAlgn="base" hangingPunct="1">
        <a:spcBef>
          <a:spcPct val="0"/>
        </a:spcBef>
        <a:spcAft>
          <a:spcPct val="0"/>
        </a:spcAft>
        <a:defRPr sz="5100">
          <a:solidFill>
            <a:schemeClr val="tx1"/>
          </a:solidFill>
          <a:latin typeface="Calibri" pitchFamily="34" charset="0"/>
        </a:defRPr>
      </a:lvl8pPr>
      <a:lvl9pPr marL="2033479" algn="ctr" rtl="0" eaLnBrk="1" fontAlgn="base" hangingPunct="1">
        <a:spcBef>
          <a:spcPct val="0"/>
        </a:spcBef>
        <a:spcAft>
          <a:spcPct val="0"/>
        </a:spcAft>
        <a:defRPr sz="5100">
          <a:solidFill>
            <a:schemeClr val="tx1"/>
          </a:solidFill>
          <a:latin typeface="Calibri" pitchFamily="34" charset="0"/>
        </a:defRPr>
      </a:lvl9pPr>
    </p:titleStyle>
    <p:bodyStyle>
      <a:lvl1pPr marL="381279" indent="-381279"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6088" indent="-317752"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0917" indent="-254183"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79274" indent="-254183"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87659" indent="-254183"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796026" indent="-254183" algn="l" defTabSz="1016738"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04406" indent="-254183" algn="l" defTabSz="1016738"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12762" indent="-254183" algn="l" defTabSz="1016738"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21125" indent="-254183" algn="l" defTabSz="1016738"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16738" rtl="0" eaLnBrk="1" latinLnBrk="0" hangingPunct="1">
        <a:defRPr sz="2000" kern="1200">
          <a:solidFill>
            <a:schemeClr val="tx1"/>
          </a:solidFill>
          <a:latin typeface="+mn-lt"/>
          <a:ea typeface="+mn-ea"/>
          <a:cs typeface="+mn-cs"/>
        </a:defRPr>
      </a:lvl1pPr>
      <a:lvl2pPr marL="508361" algn="l" defTabSz="1016738" rtl="0" eaLnBrk="1" latinLnBrk="0" hangingPunct="1">
        <a:defRPr sz="2000" kern="1200">
          <a:solidFill>
            <a:schemeClr val="tx1"/>
          </a:solidFill>
          <a:latin typeface="+mn-lt"/>
          <a:ea typeface="+mn-ea"/>
          <a:cs typeface="+mn-cs"/>
        </a:defRPr>
      </a:lvl2pPr>
      <a:lvl3pPr marL="1016738" algn="l" defTabSz="1016738" rtl="0" eaLnBrk="1" latinLnBrk="0" hangingPunct="1">
        <a:defRPr sz="2000" kern="1200">
          <a:solidFill>
            <a:schemeClr val="tx1"/>
          </a:solidFill>
          <a:latin typeface="+mn-lt"/>
          <a:ea typeface="+mn-ea"/>
          <a:cs typeface="+mn-cs"/>
        </a:defRPr>
      </a:lvl3pPr>
      <a:lvl4pPr marL="1525107" algn="l" defTabSz="1016738" rtl="0" eaLnBrk="1" latinLnBrk="0" hangingPunct="1">
        <a:defRPr sz="2000" kern="1200">
          <a:solidFill>
            <a:schemeClr val="tx1"/>
          </a:solidFill>
          <a:latin typeface="+mn-lt"/>
          <a:ea typeface="+mn-ea"/>
          <a:cs typeface="+mn-cs"/>
        </a:defRPr>
      </a:lvl4pPr>
      <a:lvl5pPr marL="2033479" algn="l" defTabSz="1016738" rtl="0" eaLnBrk="1" latinLnBrk="0" hangingPunct="1">
        <a:defRPr sz="2000" kern="1200">
          <a:solidFill>
            <a:schemeClr val="tx1"/>
          </a:solidFill>
          <a:latin typeface="+mn-lt"/>
          <a:ea typeface="+mn-ea"/>
          <a:cs typeface="+mn-cs"/>
        </a:defRPr>
      </a:lvl5pPr>
      <a:lvl6pPr marL="2541847" algn="l" defTabSz="1016738" rtl="0" eaLnBrk="1" latinLnBrk="0" hangingPunct="1">
        <a:defRPr sz="2000" kern="1200">
          <a:solidFill>
            <a:schemeClr val="tx1"/>
          </a:solidFill>
          <a:latin typeface="+mn-lt"/>
          <a:ea typeface="+mn-ea"/>
          <a:cs typeface="+mn-cs"/>
        </a:defRPr>
      </a:lvl6pPr>
      <a:lvl7pPr marL="3050204" algn="l" defTabSz="1016738" rtl="0" eaLnBrk="1" latinLnBrk="0" hangingPunct="1">
        <a:defRPr sz="2000" kern="1200">
          <a:solidFill>
            <a:schemeClr val="tx1"/>
          </a:solidFill>
          <a:latin typeface="+mn-lt"/>
          <a:ea typeface="+mn-ea"/>
          <a:cs typeface="+mn-cs"/>
        </a:defRPr>
      </a:lvl7pPr>
      <a:lvl8pPr marL="3558572" algn="l" defTabSz="1016738" rtl="0" eaLnBrk="1" latinLnBrk="0" hangingPunct="1">
        <a:defRPr sz="2000" kern="1200">
          <a:solidFill>
            <a:schemeClr val="tx1"/>
          </a:solidFill>
          <a:latin typeface="+mn-lt"/>
          <a:ea typeface="+mn-ea"/>
          <a:cs typeface="+mn-cs"/>
        </a:defRPr>
      </a:lvl8pPr>
      <a:lvl9pPr marL="4066946" algn="l" defTabSz="1016738" rtl="0" eaLnBrk="1" latinLnBrk="0" hangingPunct="1">
        <a:defRPr sz="20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5168"/>
            <a:ext cx="8229600" cy="1143000"/>
          </a:xfrm>
          <a:prstGeom prst="rect">
            <a:avLst/>
          </a:prstGeom>
          <a:noFill/>
          <a:ln w="9525">
            <a:noFill/>
            <a:miter lim="800000"/>
            <a:headEnd/>
            <a:tailEnd/>
          </a:ln>
        </p:spPr>
        <p:txBody>
          <a:bodyPr vert="horz" wrap="square" lIns="101617" tIns="50806" rIns="101617" bIns="50806" numCol="1" anchor="ctr" anchorCtr="0" compatLnSpc="1">
            <a:prstTxWarp prst="textNoShape">
              <a:avLst/>
            </a:prstTxWarp>
          </a:bodyPr>
          <a:lstStyle/>
          <a:p>
            <a:pPr lvl="0"/>
            <a:r>
              <a:rPr lang="en-US" smtClean="0"/>
              <a:t>Click to edit Master title style</a:t>
            </a:r>
            <a:endParaRPr lang="fr-CA" smtClean="0"/>
          </a:p>
        </p:txBody>
      </p:sp>
      <p:sp>
        <p:nvSpPr>
          <p:cNvPr id="1027" name="Text Placeholder 2"/>
          <p:cNvSpPr>
            <a:spLocks noGrp="1"/>
          </p:cNvSpPr>
          <p:nvPr>
            <p:ph type="body" idx="1"/>
          </p:nvPr>
        </p:nvSpPr>
        <p:spPr bwMode="auto">
          <a:xfrm>
            <a:off x="457200" y="1600223"/>
            <a:ext cx="8229600" cy="4525433"/>
          </a:xfrm>
          <a:prstGeom prst="rect">
            <a:avLst/>
          </a:prstGeom>
          <a:noFill/>
          <a:ln w="9525">
            <a:noFill/>
            <a:miter lim="800000"/>
            <a:headEnd/>
            <a:tailEnd/>
          </a:ln>
        </p:spPr>
        <p:txBody>
          <a:bodyPr vert="horz" wrap="square" lIns="101617" tIns="50806" rIns="101617" bIns="5080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smtClean="0"/>
          </a:p>
        </p:txBody>
      </p:sp>
      <p:sp>
        <p:nvSpPr>
          <p:cNvPr id="4" name="Date Placeholder 3"/>
          <p:cNvSpPr>
            <a:spLocks noGrp="1"/>
          </p:cNvSpPr>
          <p:nvPr>
            <p:ph type="dt" sz="half" idx="2"/>
          </p:nvPr>
        </p:nvSpPr>
        <p:spPr>
          <a:xfrm>
            <a:off x="457200" y="6356561"/>
            <a:ext cx="2133600" cy="366183"/>
          </a:xfrm>
          <a:prstGeom prst="rect">
            <a:avLst/>
          </a:prstGeom>
        </p:spPr>
        <p:txBody>
          <a:bodyPr vert="horz" lIns="101617" tIns="50806" rIns="101617" bIns="50806" rtlCol="0" anchor="ctr"/>
          <a:lstStyle>
            <a:lvl1pPr algn="l" fontAlgn="auto">
              <a:spcBef>
                <a:spcPts val="0"/>
              </a:spcBef>
              <a:spcAft>
                <a:spcPts val="0"/>
              </a:spcAft>
              <a:defRPr sz="1400" smtClean="0">
                <a:solidFill>
                  <a:schemeClr val="tx1">
                    <a:tint val="75000"/>
                  </a:schemeClr>
                </a:solidFill>
                <a:latin typeface="+mn-lt"/>
                <a:cs typeface="+mn-cs"/>
              </a:defRPr>
            </a:lvl1pPr>
          </a:lstStyle>
          <a:p>
            <a:pPr>
              <a:defRPr/>
            </a:pPr>
            <a:fld id="{3648B4F4-F6B7-4BF4-8271-4DF03298591C}" type="datetimeFigureOut">
              <a:rPr lang="en-US" smtClean="0"/>
              <a:pPr>
                <a:defRPr/>
              </a:pPr>
              <a:t>04/16/2012</a:t>
            </a:fld>
            <a:endParaRPr lang="en-US" dirty="0"/>
          </a:p>
        </p:txBody>
      </p:sp>
      <p:sp>
        <p:nvSpPr>
          <p:cNvPr id="5" name="Footer Placeholder 4"/>
          <p:cNvSpPr>
            <a:spLocks noGrp="1"/>
          </p:cNvSpPr>
          <p:nvPr>
            <p:ph type="ftr" sz="quarter" idx="3"/>
          </p:nvPr>
        </p:nvSpPr>
        <p:spPr>
          <a:xfrm>
            <a:off x="3124200" y="6356561"/>
            <a:ext cx="2895600" cy="366183"/>
          </a:xfrm>
          <a:prstGeom prst="rect">
            <a:avLst/>
          </a:prstGeom>
        </p:spPr>
        <p:txBody>
          <a:bodyPr vert="horz" lIns="101617" tIns="50806" rIns="101617" bIns="50806" rtlCol="0" anchor="ctr"/>
          <a:lstStyle>
            <a:lvl1pPr algn="ctr" fontAlgn="auto">
              <a:spcBef>
                <a:spcPts val="0"/>
              </a:spcBef>
              <a:spcAft>
                <a:spcPts val="0"/>
              </a:spcAft>
              <a:defRPr sz="1400" smtClean="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561"/>
            <a:ext cx="2133600" cy="366183"/>
          </a:xfrm>
          <a:prstGeom prst="rect">
            <a:avLst/>
          </a:prstGeom>
        </p:spPr>
        <p:txBody>
          <a:bodyPr vert="horz" lIns="101617" tIns="50806" rIns="101617" bIns="50806" rtlCol="0" anchor="ctr"/>
          <a:lstStyle>
            <a:lvl1pPr algn="r" fontAlgn="auto">
              <a:spcBef>
                <a:spcPts val="0"/>
              </a:spcBef>
              <a:spcAft>
                <a:spcPts val="0"/>
              </a:spcAft>
              <a:defRPr sz="1400" smtClean="0">
                <a:solidFill>
                  <a:schemeClr val="tx1">
                    <a:tint val="75000"/>
                  </a:schemeClr>
                </a:solidFill>
                <a:latin typeface="+mn-lt"/>
                <a:cs typeface="+mn-cs"/>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08408" algn="ctr" rtl="0" eaLnBrk="1" fontAlgn="base" hangingPunct="1">
        <a:spcBef>
          <a:spcPct val="0"/>
        </a:spcBef>
        <a:spcAft>
          <a:spcPct val="0"/>
        </a:spcAft>
        <a:defRPr sz="5100">
          <a:solidFill>
            <a:schemeClr val="tx1"/>
          </a:solidFill>
          <a:latin typeface="Calibri" pitchFamily="34" charset="0"/>
        </a:defRPr>
      </a:lvl6pPr>
      <a:lvl7pPr marL="1016831" algn="ctr" rtl="0" eaLnBrk="1" fontAlgn="base" hangingPunct="1">
        <a:spcBef>
          <a:spcPct val="0"/>
        </a:spcBef>
        <a:spcAft>
          <a:spcPct val="0"/>
        </a:spcAft>
        <a:defRPr sz="5100">
          <a:solidFill>
            <a:schemeClr val="tx1"/>
          </a:solidFill>
          <a:latin typeface="Calibri" pitchFamily="34" charset="0"/>
        </a:defRPr>
      </a:lvl7pPr>
      <a:lvl8pPr marL="1525247" algn="ctr" rtl="0" eaLnBrk="1" fontAlgn="base" hangingPunct="1">
        <a:spcBef>
          <a:spcPct val="0"/>
        </a:spcBef>
        <a:spcAft>
          <a:spcPct val="0"/>
        </a:spcAft>
        <a:defRPr sz="5100">
          <a:solidFill>
            <a:schemeClr val="tx1"/>
          </a:solidFill>
          <a:latin typeface="Calibri" pitchFamily="34" charset="0"/>
        </a:defRPr>
      </a:lvl8pPr>
      <a:lvl9pPr marL="2033664" algn="ctr" rtl="0" eaLnBrk="1" fontAlgn="base" hangingPunct="1">
        <a:spcBef>
          <a:spcPct val="0"/>
        </a:spcBef>
        <a:spcAft>
          <a:spcPct val="0"/>
        </a:spcAft>
        <a:defRPr sz="5100">
          <a:solidFill>
            <a:schemeClr val="tx1"/>
          </a:solidFill>
          <a:latin typeface="Calibri" pitchFamily="34" charset="0"/>
        </a:defRPr>
      </a:lvl9pPr>
    </p:titleStyle>
    <p:bodyStyle>
      <a:lvl1pPr marL="381314" indent="-381314"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6163" indent="-31778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1033" indent="-254207"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79436" indent="-254207"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87867" indent="-254207"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796281" indent="-254207" algn="l" defTabSz="1016831"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04708" indent="-254207" algn="l" defTabSz="1016831"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13110" indent="-254207" algn="l" defTabSz="1016831"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21520" indent="-254207" algn="l" defTabSz="1016831"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16831" rtl="0" eaLnBrk="1" latinLnBrk="0" hangingPunct="1">
        <a:defRPr sz="2000" kern="1200">
          <a:solidFill>
            <a:schemeClr val="tx1"/>
          </a:solidFill>
          <a:latin typeface="+mn-lt"/>
          <a:ea typeface="+mn-ea"/>
          <a:cs typeface="+mn-cs"/>
        </a:defRPr>
      </a:lvl1pPr>
      <a:lvl2pPr marL="508408" algn="l" defTabSz="1016831" rtl="0" eaLnBrk="1" latinLnBrk="0" hangingPunct="1">
        <a:defRPr sz="2000" kern="1200">
          <a:solidFill>
            <a:schemeClr val="tx1"/>
          </a:solidFill>
          <a:latin typeface="+mn-lt"/>
          <a:ea typeface="+mn-ea"/>
          <a:cs typeface="+mn-cs"/>
        </a:defRPr>
      </a:lvl2pPr>
      <a:lvl3pPr marL="1016831" algn="l" defTabSz="1016831" rtl="0" eaLnBrk="1" latinLnBrk="0" hangingPunct="1">
        <a:defRPr sz="2000" kern="1200">
          <a:solidFill>
            <a:schemeClr val="tx1"/>
          </a:solidFill>
          <a:latin typeface="+mn-lt"/>
          <a:ea typeface="+mn-ea"/>
          <a:cs typeface="+mn-cs"/>
        </a:defRPr>
      </a:lvl3pPr>
      <a:lvl4pPr marL="1525247" algn="l" defTabSz="1016831" rtl="0" eaLnBrk="1" latinLnBrk="0" hangingPunct="1">
        <a:defRPr sz="2000" kern="1200">
          <a:solidFill>
            <a:schemeClr val="tx1"/>
          </a:solidFill>
          <a:latin typeface="+mn-lt"/>
          <a:ea typeface="+mn-ea"/>
          <a:cs typeface="+mn-cs"/>
        </a:defRPr>
      </a:lvl4pPr>
      <a:lvl5pPr marL="2033664" algn="l" defTabSz="1016831" rtl="0" eaLnBrk="1" latinLnBrk="0" hangingPunct="1">
        <a:defRPr sz="2000" kern="1200">
          <a:solidFill>
            <a:schemeClr val="tx1"/>
          </a:solidFill>
          <a:latin typeface="+mn-lt"/>
          <a:ea typeface="+mn-ea"/>
          <a:cs typeface="+mn-cs"/>
        </a:defRPr>
      </a:lvl5pPr>
      <a:lvl6pPr marL="2542079" algn="l" defTabSz="1016831" rtl="0" eaLnBrk="1" latinLnBrk="0" hangingPunct="1">
        <a:defRPr sz="2000" kern="1200">
          <a:solidFill>
            <a:schemeClr val="tx1"/>
          </a:solidFill>
          <a:latin typeface="+mn-lt"/>
          <a:ea typeface="+mn-ea"/>
          <a:cs typeface="+mn-cs"/>
        </a:defRPr>
      </a:lvl6pPr>
      <a:lvl7pPr marL="3050482" algn="l" defTabSz="1016831" rtl="0" eaLnBrk="1" latinLnBrk="0" hangingPunct="1">
        <a:defRPr sz="2000" kern="1200">
          <a:solidFill>
            <a:schemeClr val="tx1"/>
          </a:solidFill>
          <a:latin typeface="+mn-lt"/>
          <a:ea typeface="+mn-ea"/>
          <a:cs typeface="+mn-cs"/>
        </a:defRPr>
      </a:lvl7pPr>
      <a:lvl8pPr marL="3558896" algn="l" defTabSz="1016831" rtl="0" eaLnBrk="1" latinLnBrk="0" hangingPunct="1">
        <a:defRPr sz="2000" kern="1200">
          <a:solidFill>
            <a:schemeClr val="tx1"/>
          </a:solidFill>
          <a:latin typeface="+mn-lt"/>
          <a:ea typeface="+mn-ea"/>
          <a:cs typeface="+mn-cs"/>
        </a:defRPr>
      </a:lvl8pPr>
      <a:lvl9pPr marL="4067317" algn="l" defTabSz="1016831" rtl="0" eaLnBrk="1" latinLnBrk="0" hangingPunct="1">
        <a:defRPr sz="20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5168"/>
            <a:ext cx="8229600" cy="1143000"/>
          </a:xfrm>
          <a:prstGeom prst="rect">
            <a:avLst/>
          </a:prstGeom>
          <a:noFill/>
          <a:ln w="9525">
            <a:noFill/>
            <a:miter lim="800000"/>
            <a:headEnd/>
            <a:tailEnd/>
          </a:ln>
        </p:spPr>
        <p:txBody>
          <a:bodyPr vert="horz" wrap="square" lIns="101608" tIns="50801" rIns="101608" bIns="50801" numCol="1" anchor="ctr" anchorCtr="0" compatLnSpc="1">
            <a:prstTxWarp prst="textNoShape">
              <a:avLst/>
            </a:prstTxWarp>
          </a:bodyPr>
          <a:lstStyle/>
          <a:p>
            <a:pPr lvl="0"/>
            <a:r>
              <a:rPr lang="fr-FR" smtClean="0"/>
              <a:t>Cliquez pour modifier le style du titre</a:t>
            </a:r>
            <a:endParaRPr lang="en-US" smtClean="0"/>
          </a:p>
        </p:txBody>
      </p:sp>
      <p:sp>
        <p:nvSpPr>
          <p:cNvPr id="1027" name="Espace réservé du texte 2"/>
          <p:cNvSpPr>
            <a:spLocks noGrp="1"/>
          </p:cNvSpPr>
          <p:nvPr>
            <p:ph type="body" idx="1"/>
          </p:nvPr>
        </p:nvSpPr>
        <p:spPr bwMode="auto">
          <a:xfrm>
            <a:off x="457200" y="1600215"/>
            <a:ext cx="8229600" cy="4525433"/>
          </a:xfrm>
          <a:prstGeom prst="rect">
            <a:avLst/>
          </a:prstGeom>
          <a:noFill/>
          <a:ln w="9525">
            <a:noFill/>
            <a:miter lim="800000"/>
            <a:headEnd/>
            <a:tailEnd/>
          </a:ln>
        </p:spPr>
        <p:txBody>
          <a:bodyPr vert="horz" wrap="square" lIns="101608" tIns="50801" rIns="101608" bIns="50801"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4" name="Espace réservé de la date 3"/>
          <p:cNvSpPr>
            <a:spLocks noGrp="1"/>
          </p:cNvSpPr>
          <p:nvPr>
            <p:ph type="dt" sz="half" idx="2"/>
          </p:nvPr>
        </p:nvSpPr>
        <p:spPr>
          <a:xfrm>
            <a:off x="457200" y="6356556"/>
            <a:ext cx="2133600" cy="366183"/>
          </a:xfrm>
          <a:prstGeom prst="rect">
            <a:avLst/>
          </a:prstGeom>
        </p:spPr>
        <p:txBody>
          <a:bodyPr vert="horz" lIns="101608" tIns="50801" rIns="101608" bIns="50801" rtlCol="0" anchor="ctr"/>
          <a:lstStyle>
            <a:lvl1pPr algn="l" fontAlgn="auto">
              <a:spcBef>
                <a:spcPts val="0"/>
              </a:spcBef>
              <a:spcAft>
                <a:spcPts val="0"/>
              </a:spcAft>
              <a:defRPr sz="1400" smtClean="0">
                <a:solidFill>
                  <a:schemeClr val="tx1">
                    <a:tint val="75000"/>
                  </a:schemeClr>
                </a:solidFill>
                <a:latin typeface="+mn-lt"/>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3"/>
          </p:nvPr>
        </p:nvSpPr>
        <p:spPr>
          <a:xfrm>
            <a:off x="3124200" y="6356556"/>
            <a:ext cx="2895600" cy="366183"/>
          </a:xfrm>
          <a:prstGeom prst="rect">
            <a:avLst/>
          </a:prstGeom>
        </p:spPr>
        <p:txBody>
          <a:bodyPr vert="horz" lIns="101608" tIns="50801" rIns="101608" bIns="50801" rtlCol="0" anchor="ctr"/>
          <a:lstStyle>
            <a:lvl1pPr algn="ctr" fontAlgn="auto">
              <a:spcBef>
                <a:spcPts val="0"/>
              </a:spcBef>
              <a:spcAft>
                <a:spcPts val="0"/>
              </a:spcAft>
              <a:defRPr sz="1400" smtClean="0">
                <a:solidFill>
                  <a:schemeClr val="tx1">
                    <a:tint val="75000"/>
                  </a:schemeClr>
                </a:solidFill>
                <a:latin typeface="+mn-lt"/>
              </a:defRPr>
            </a:lvl1pPr>
          </a:lstStyle>
          <a:p>
            <a:pPr>
              <a:defRPr/>
            </a:pPr>
            <a:endParaRPr lang="en-US" dirty="0"/>
          </a:p>
        </p:txBody>
      </p:sp>
      <p:sp>
        <p:nvSpPr>
          <p:cNvPr id="6" name="Espace réservé du numéro de diapositive 5"/>
          <p:cNvSpPr>
            <a:spLocks noGrp="1"/>
          </p:cNvSpPr>
          <p:nvPr>
            <p:ph type="sldNum" sz="quarter" idx="4"/>
          </p:nvPr>
        </p:nvSpPr>
        <p:spPr>
          <a:xfrm>
            <a:off x="6553200" y="6356556"/>
            <a:ext cx="2133600" cy="366183"/>
          </a:xfrm>
          <a:prstGeom prst="rect">
            <a:avLst/>
          </a:prstGeom>
        </p:spPr>
        <p:txBody>
          <a:bodyPr vert="horz" lIns="101608" tIns="50801" rIns="101608" bIns="50801" rtlCol="0" anchor="ctr"/>
          <a:lstStyle>
            <a:lvl1pPr algn="r" fontAlgn="auto">
              <a:spcBef>
                <a:spcPts val="0"/>
              </a:spcBef>
              <a:spcAft>
                <a:spcPts val="0"/>
              </a:spcAft>
              <a:defRPr sz="1400" smtClean="0">
                <a:solidFill>
                  <a:schemeClr val="tx1">
                    <a:tint val="75000"/>
                  </a:schemeClr>
                </a:solidFill>
                <a:latin typeface="+mn-lt"/>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08361" algn="ctr" rtl="0" eaLnBrk="1" fontAlgn="base" hangingPunct="1">
        <a:spcBef>
          <a:spcPct val="0"/>
        </a:spcBef>
        <a:spcAft>
          <a:spcPct val="0"/>
        </a:spcAft>
        <a:defRPr sz="5100">
          <a:solidFill>
            <a:schemeClr val="tx1"/>
          </a:solidFill>
          <a:latin typeface="Calibri" pitchFamily="34" charset="0"/>
        </a:defRPr>
      </a:lvl6pPr>
      <a:lvl7pPr marL="1016738" algn="ctr" rtl="0" eaLnBrk="1" fontAlgn="base" hangingPunct="1">
        <a:spcBef>
          <a:spcPct val="0"/>
        </a:spcBef>
        <a:spcAft>
          <a:spcPct val="0"/>
        </a:spcAft>
        <a:defRPr sz="5100">
          <a:solidFill>
            <a:schemeClr val="tx1"/>
          </a:solidFill>
          <a:latin typeface="Calibri" pitchFamily="34" charset="0"/>
        </a:defRPr>
      </a:lvl7pPr>
      <a:lvl8pPr marL="1525107" algn="ctr" rtl="0" eaLnBrk="1" fontAlgn="base" hangingPunct="1">
        <a:spcBef>
          <a:spcPct val="0"/>
        </a:spcBef>
        <a:spcAft>
          <a:spcPct val="0"/>
        </a:spcAft>
        <a:defRPr sz="5100">
          <a:solidFill>
            <a:schemeClr val="tx1"/>
          </a:solidFill>
          <a:latin typeface="Calibri" pitchFamily="34" charset="0"/>
        </a:defRPr>
      </a:lvl8pPr>
      <a:lvl9pPr marL="2033479" algn="ctr" rtl="0" eaLnBrk="1" fontAlgn="base" hangingPunct="1">
        <a:spcBef>
          <a:spcPct val="0"/>
        </a:spcBef>
        <a:spcAft>
          <a:spcPct val="0"/>
        </a:spcAft>
        <a:defRPr sz="5100">
          <a:solidFill>
            <a:schemeClr val="tx1"/>
          </a:solidFill>
          <a:latin typeface="Calibri" pitchFamily="34" charset="0"/>
        </a:defRPr>
      </a:lvl9pPr>
    </p:titleStyle>
    <p:bodyStyle>
      <a:lvl1pPr marL="381279" indent="-381279"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6088" indent="-317752"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0917" indent="-254183"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79274" indent="-254183"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87659" indent="-254183"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796026" indent="-254183" algn="l" defTabSz="1016738"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04406" indent="-254183" algn="l" defTabSz="1016738"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12762" indent="-254183" algn="l" defTabSz="1016738"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21125" indent="-254183" algn="l" defTabSz="1016738"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16738" rtl="0" eaLnBrk="1" latinLnBrk="0" hangingPunct="1">
        <a:defRPr sz="2000" kern="1200">
          <a:solidFill>
            <a:schemeClr val="tx1"/>
          </a:solidFill>
          <a:latin typeface="+mn-lt"/>
          <a:ea typeface="+mn-ea"/>
          <a:cs typeface="+mn-cs"/>
        </a:defRPr>
      </a:lvl1pPr>
      <a:lvl2pPr marL="508361" algn="l" defTabSz="1016738" rtl="0" eaLnBrk="1" latinLnBrk="0" hangingPunct="1">
        <a:defRPr sz="2000" kern="1200">
          <a:solidFill>
            <a:schemeClr val="tx1"/>
          </a:solidFill>
          <a:latin typeface="+mn-lt"/>
          <a:ea typeface="+mn-ea"/>
          <a:cs typeface="+mn-cs"/>
        </a:defRPr>
      </a:lvl2pPr>
      <a:lvl3pPr marL="1016738" algn="l" defTabSz="1016738" rtl="0" eaLnBrk="1" latinLnBrk="0" hangingPunct="1">
        <a:defRPr sz="2000" kern="1200">
          <a:solidFill>
            <a:schemeClr val="tx1"/>
          </a:solidFill>
          <a:latin typeface="+mn-lt"/>
          <a:ea typeface="+mn-ea"/>
          <a:cs typeface="+mn-cs"/>
        </a:defRPr>
      </a:lvl3pPr>
      <a:lvl4pPr marL="1525107" algn="l" defTabSz="1016738" rtl="0" eaLnBrk="1" latinLnBrk="0" hangingPunct="1">
        <a:defRPr sz="2000" kern="1200">
          <a:solidFill>
            <a:schemeClr val="tx1"/>
          </a:solidFill>
          <a:latin typeface="+mn-lt"/>
          <a:ea typeface="+mn-ea"/>
          <a:cs typeface="+mn-cs"/>
        </a:defRPr>
      </a:lvl4pPr>
      <a:lvl5pPr marL="2033479" algn="l" defTabSz="1016738" rtl="0" eaLnBrk="1" latinLnBrk="0" hangingPunct="1">
        <a:defRPr sz="2000" kern="1200">
          <a:solidFill>
            <a:schemeClr val="tx1"/>
          </a:solidFill>
          <a:latin typeface="+mn-lt"/>
          <a:ea typeface="+mn-ea"/>
          <a:cs typeface="+mn-cs"/>
        </a:defRPr>
      </a:lvl5pPr>
      <a:lvl6pPr marL="2541847" algn="l" defTabSz="1016738" rtl="0" eaLnBrk="1" latinLnBrk="0" hangingPunct="1">
        <a:defRPr sz="2000" kern="1200">
          <a:solidFill>
            <a:schemeClr val="tx1"/>
          </a:solidFill>
          <a:latin typeface="+mn-lt"/>
          <a:ea typeface="+mn-ea"/>
          <a:cs typeface="+mn-cs"/>
        </a:defRPr>
      </a:lvl6pPr>
      <a:lvl7pPr marL="3050204" algn="l" defTabSz="1016738" rtl="0" eaLnBrk="1" latinLnBrk="0" hangingPunct="1">
        <a:defRPr sz="2000" kern="1200">
          <a:solidFill>
            <a:schemeClr val="tx1"/>
          </a:solidFill>
          <a:latin typeface="+mn-lt"/>
          <a:ea typeface="+mn-ea"/>
          <a:cs typeface="+mn-cs"/>
        </a:defRPr>
      </a:lvl7pPr>
      <a:lvl8pPr marL="3558572" algn="l" defTabSz="1016738" rtl="0" eaLnBrk="1" latinLnBrk="0" hangingPunct="1">
        <a:defRPr sz="2000" kern="1200">
          <a:solidFill>
            <a:schemeClr val="tx1"/>
          </a:solidFill>
          <a:latin typeface="+mn-lt"/>
          <a:ea typeface="+mn-ea"/>
          <a:cs typeface="+mn-cs"/>
        </a:defRPr>
      </a:lvl8pPr>
      <a:lvl9pPr marL="4066946" algn="l" defTabSz="1016738" rtl="0" eaLnBrk="1" latinLnBrk="0" hangingPunct="1">
        <a:defRPr sz="20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44"/>
            <a:ext cx="8229600" cy="1143000"/>
          </a:xfrm>
          <a:prstGeom prst="rect">
            <a:avLst/>
          </a:prstGeom>
          <a:noFill/>
          <a:ln w="9525">
            <a:noFill/>
            <a:miter lim="800000"/>
            <a:headEnd/>
            <a:tailEnd/>
          </a:ln>
        </p:spPr>
        <p:txBody>
          <a:bodyPr vert="horz" wrap="square" lIns="101627" tIns="50811" rIns="101627" bIns="50811"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457200" y="1600202"/>
            <a:ext cx="8229600" cy="4525963"/>
          </a:xfrm>
          <a:prstGeom prst="rect">
            <a:avLst/>
          </a:prstGeom>
          <a:noFill/>
          <a:ln w="9525">
            <a:noFill/>
            <a:miter lim="800000"/>
            <a:headEnd/>
            <a:tailEnd/>
          </a:ln>
        </p:spPr>
        <p:txBody>
          <a:bodyPr vert="horz" wrap="square" lIns="101627" tIns="50811" rIns="101627" bIns="50811"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536"/>
            <a:ext cx="2133600" cy="365125"/>
          </a:xfrm>
          <a:prstGeom prst="rect">
            <a:avLst/>
          </a:prstGeom>
        </p:spPr>
        <p:txBody>
          <a:bodyPr vert="horz" lIns="101627" tIns="50811" rIns="101627" bIns="50811" rtlCol="0" anchor="ctr"/>
          <a:lstStyle>
            <a:lvl1pPr algn="l" fontAlgn="auto">
              <a:spcBef>
                <a:spcPts val="0"/>
              </a:spcBef>
              <a:spcAft>
                <a:spcPts val="0"/>
              </a:spcAft>
              <a:defRPr sz="1400" smtClean="0">
                <a:solidFill>
                  <a:schemeClr val="tx1">
                    <a:tint val="75000"/>
                  </a:schemeClr>
                </a:solidFill>
                <a:latin typeface="+mn-lt"/>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3"/>
          </p:nvPr>
        </p:nvSpPr>
        <p:spPr>
          <a:xfrm>
            <a:off x="3124200" y="6356536"/>
            <a:ext cx="2895600" cy="365125"/>
          </a:xfrm>
          <a:prstGeom prst="rect">
            <a:avLst/>
          </a:prstGeom>
        </p:spPr>
        <p:txBody>
          <a:bodyPr vert="horz" lIns="101627" tIns="50811" rIns="101627" bIns="50811" rtlCol="0" anchor="ctr"/>
          <a:lstStyle>
            <a:lvl1pPr algn="ctr" fontAlgn="auto">
              <a:spcBef>
                <a:spcPts val="0"/>
              </a:spcBef>
              <a:spcAft>
                <a:spcPts val="0"/>
              </a:spcAft>
              <a:defRPr sz="1400" smtClean="0">
                <a:solidFill>
                  <a:schemeClr val="tx1">
                    <a:tint val="75000"/>
                  </a:schemeClr>
                </a:solidFill>
                <a:latin typeface="+mn-lt"/>
              </a:defRPr>
            </a:lvl1pPr>
          </a:lstStyle>
          <a:p>
            <a:pPr>
              <a:defRPr/>
            </a:pPr>
            <a:endParaRPr lang="en-US" dirty="0"/>
          </a:p>
        </p:txBody>
      </p:sp>
      <p:sp>
        <p:nvSpPr>
          <p:cNvPr id="6" name="Espace réservé du numéro de diapositive 5"/>
          <p:cNvSpPr>
            <a:spLocks noGrp="1"/>
          </p:cNvSpPr>
          <p:nvPr>
            <p:ph type="sldNum" sz="quarter" idx="4"/>
          </p:nvPr>
        </p:nvSpPr>
        <p:spPr>
          <a:xfrm>
            <a:off x="6553200" y="6356536"/>
            <a:ext cx="2133600" cy="365125"/>
          </a:xfrm>
          <a:prstGeom prst="rect">
            <a:avLst/>
          </a:prstGeom>
        </p:spPr>
        <p:txBody>
          <a:bodyPr vert="horz" lIns="101627" tIns="50811" rIns="101627" bIns="50811" rtlCol="0" anchor="ctr"/>
          <a:lstStyle>
            <a:lvl1pPr algn="r" fontAlgn="auto">
              <a:spcBef>
                <a:spcPts val="0"/>
              </a:spcBef>
              <a:spcAft>
                <a:spcPts val="0"/>
              </a:spcAft>
              <a:defRPr sz="1400" smtClean="0">
                <a:solidFill>
                  <a:schemeClr val="tx1">
                    <a:tint val="75000"/>
                  </a:schemeClr>
                </a:solidFill>
                <a:latin typeface="+mn-lt"/>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08454" algn="ctr" rtl="0" eaLnBrk="1" fontAlgn="base" hangingPunct="1">
        <a:spcBef>
          <a:spcPct val="0"/>
        </a:spcBef>
        <a:spcAft>
          <a:spcPct val="0"/>
        </a:spcAft>
        <a:defRPr sz="5100">
          <a:solidFill>
            <a:schemeClr val="tx1"/>
          </a:solidFill>
          <a:latin typeface="Calibri" pitchFamily="34" charset="0"/>
        </a:defRPr>
      </a:lvl6pPr>
      <a:lvl7pPr marL="1016923" algn="ctr" rtl="0" eaLnBrk="1" fontAlgn="base" hangingPunct="1">
        <a:spcBef>
          <a:spcPct val="0"/>
        </a:spcBef>
        <a:spcAft>
          <a:spcPct val="0"/>
        </a:spcAft>
        <a:defRPr sz="5100">
          <a:solidFill>
            <a:schemeClr val="tx1"/>
          </a:solidFill>
          <a:latin typeface="Calibri" pitchFamily="34" charset="0"/>
        </a:defRPr>
      </a:lvl7pPr>
      <a:lvl8pPr marL="1525386" algn="ctr" rtl="0" eaLnBrk="1" fontAlgn="base" hangingPunct="1">
        <a:spcBef>
          <a:spcPct val="0"/>
        </a:spcBef>
        <a:spcAft>
          <a:spcPct val="0"/>
        </a:spcAft>
        <a:defRPr sz="5100">
          <a:solidFill>
            <a:schemeClr val="tx1"/>
          </a:solidFill>
          <a:latin typeface="Calibri" pitchFamily="34" charset="0"/>
        </a:defRPr>
      </a:lvl8pPr>
      <a:lvl9pPr marL="2033849" algn="ctr" rtl="0" eaLnBrk="1" fontAlgn="base" hangingPunct="1">
        <a:spcBef>
          <a:spcPct val="0"/>
        </a:spcBef>
        <a:spcAft>
          <a:spcPct val="0"/>
        </a:spcAft>
        <a:defRPr sz="5100">
          <a:solidFill>
            <a:schemeClr val="tx1"/>
          </a:solidFill>
          <a:latin typeface="Calibri" pitchFamily="34" charset="0"/>
        </a:defRPr>
      </a:lvl9pPr>
    </p:titleStyle>
    <p:bodyStyle>
      <a:lvl1pPr marL="381348" indent="-381348"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6239" indent="-31781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1149" indent="-254230"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79598" indent="-254230"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88076" indent="-254230"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796536" indent="-254230" algn="l" defTabSz="1016923"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05009" indent="-254230" algn="l" defTabSz="1016923"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13458" indent="-254230" algn="l" defTabSz="1016923"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21914" indent="-254230" algn="l" defTabSz="1016923"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16923" rtl="0" eaLnBrk="1" latinLnBrk="0" hangingPunct="1">
        <a:defRPr sz="2000" kern="1200">
          <a:solidFill>
            <a:schemeClr val="tx1"/>
          </a:solidFill>
          <a:latin typeface="+mn-lt"/>
          <a:ea typeface="+mn-ea"/>
          <a:cs typeface="+mn-cs"/>
        </a:defRPr>
      </a:lvl1pPr>
      <a:lvl2pPr marL="508454" algn="l" defTabSz="1016923" rtl="0" eaLnBrk="1" latinLnBrk="0" hangingPunct="1">
        <a:defRPr sz="2000" kern="1200">
          <a:solidFill>
            <a:schemeClr val="tx1"/>
          </a:solidFill>
          <a:latin typeface="+mn-lt"/>
          <a:ea typeface="+mn-ea"/>
          <a:cs typeface="+mn-cs"/>
        </a:defRPr>
      </a:lvl2pPr>
      <a:lvl3pPr marL="1016923" algn="l" defTabSz="1016923" rtl="0" eaLnBrk="1" latinLnBrk="0" hangingPunct="1">
        <a:defRPr sz="2000" kern="1200">
          <a:solidFill>
            <a:schemeClr val="tx1"/>
          </a:solidFill>
          <a:latin typeface="+mn-lt"/>
          <a:ea typeface="+mn-ea"/>
          <a:cs typeface="+mn-cs"/>
        </a:defRPr>
      </a:lvl3pPr>
      <a:lvl4pPr marL="1525386" algn="l" defTabSz="1016923" rtl="0" eaLnBrk="1" latinLnBrk="0" hangingPunct="1">
        <a:defRPr sz="2000" kern="1200">
          <a:solidFill>
            <a:schemeClr val="tx1"/>
          </a:solidFill>
          <a:latin typeface="+mn-lt"/>
          <a:ea typeface="+mn-ea"/>
          <a:cs typeface="+mn-cs"/>
        </a:defRPr>
      </a:lvl4pPr>
      <a:lvl5pPr marL="2033849" algn="l" defTabSz="1016923" rtl="0" eaLnBrk="1" latinLnBrk="0" hangingPunct="1">
        <a:defRPr sz="2000" kern="1200">
          <a:solidFill>
            <a:schemeClr val="tx1"/>
          </a:solidFill>
          <a:latin typeface="+mn-lt"/>
          <a:ea typeface="+mn-ea"/>
          <a:cs typeface="+mn-cs"/>
        </a:defRPr>
      </a:lvl5pPr>
      <a:lvl6pPr marL="2542311" algn="l" defTabSz="1016923" rtl="0" eaLnBrk="1" latinLnBrk="0" hangingPunct="1">
        <a:defRPr sz="2000" kern="1200">
          <a:solidFill>
            <a:schemeClr val="tx1"/>
          </a:solidFill>
          <a:latin typeface="+mn-lt"/>
          <a:ea typeface="+mn-ea"/>
          <a:cs typeface="+mn-cs"/>
        </a:defRPr>
      </a:lvl6pPr>
      <a:lvl7pPr marL="3050760" algn="l" defTabSz="1016923" rtl="0" eaLnBrk="1" latinLnBrk="0" hangingPunct="1">
        <a:defRPr sz="2000" kern="1200">
          <a:solidFill>
            <a:schemeClr val="tx1"/>
          </a:solidFill>
          <a:latin typeface="+mn-lt"/>
          <a:ea typeface="+mn-ea"/>
          <a:cs typeface="+mn-cs"/>
        </a:defRPr>
      </a:lvl7pPr>
      <a:lvl8pPr marL="3559221" algn="l" defTabSz="1016923" rtl="0" eaLnBrk="1" latinLnBrk="0" hangingPunct="1">
        <a:defRPr sz="2000" kern="1200">
          <a:solidFill>
            <a:schemeClr val="tx1"/>
          </a:solidFill>
          <a:latin typeface="+mn-lt"/>
          <a:ea typeface="+mn-ea"/>
          <a:cs typeface="+mn-cs"/>
        </a:defRPr>
      </a:lvl8pPr>
      <a:lvl9pPr marL="4067689" algn="l" defTabSz="1016923" rtl="0" eaLnBrk="1" latinLnBrk="0" hangingPunct="1">
        <a:defRPr sz="20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44"/>
            <a:ext cx="8229600" cy="1143000"/>
          </a:xfrm>
          <a:prstGeom prst="rect">
            <a:avLst/>
          </a:prstGeom>
          <a:noFill/>
          <a:ln w="9525">
            <a:noFill/>
            <a:miter lim="800000"/>
            <a:headEnd/>
            <a:tailEnd/>
          </a:ln>
        </p:spPr>
        <p:txBody>
          <a:bodyPr vert="horz" wrap="square" lIns="101647" tIns="50821" rIns="101647" bIns="50821"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457200" y="1600202"/>
            <a:ext cx="8229600" cy="4525963"/>
          </a:xfrm>
          <a:prstGeom prst="rect">
            <a:avLst/>
          </a:prstGeom>
          <a:noFill/>
          <a:ln w="9525">
            <a:noFill/>
            <a:miter lim="800000"/>
            <a:headEnd/>
            <a:tailEnd/>
          </a:ln>
        </p:spPr>
        <p:txBody>
          <a:bodyPr vert="horz" wrap="square" lIns="101647" tIns="50821" rIns="101647" bIns="50821"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534"/>
            <a:ext cx="2133600" cy="365125"/>
          </a:xfrm>
          <a:prstGeom prst="rect">
            <a:avLst/>
          </a:prstGeom>
        </p:spPr>
        <p:txBody>
          <a:bodyPr vert="horz" lIns="101647" tIns="50821" rIns="101647" bIns="50821" rtlCol="0" anchor="ctr"/>
          <a:lstStyle>
            <a:lvl1pPr algn="l" fontAlgn="auto">
              <a:spcBef>
                <a:spcPts val="0"/>
              </a:spcBef>
              <a:spcAft>
                <a:spcPts val="0"/>
              </a:spcAft>
              <a:defRPr sz="1400" smtClean="0">
                <a:solidFill>
                  <a:schemeClr val="tx1">
                    <a:tint val="75000"/>
                  </a:schemeClr>
                </a:solidFill>
                <a:latin typeface="+mn-lt"/>
              </a:defRPr>
            </a:lvl1pPr>
          </a:lstStyle>
          <a:p>
            <a:pPr>
              <a:defRPr/>
            </a:pPr>
            <a:fld id="{3648B4F4-F6B7-4BF4-8271-4DF03298591C}" type="datetimeFigureOut">
              <a:rPr lang="en-US" smtClean="0"/>
              <a:pPr>
                <a:defRPr/>
              </a:pPr>
              <a:t>04/16/2012</a:t>
            </a:fld>
            <a:endParaRPr lang="en-US" dirty="0"/>
          </a:p>
        </p:txBody>
      </p:sp>
      <p:sp>
        <p:nvSpPr>
          <p:cNvPr id="5" name="Espace réservé du pied de page 4"/>
          <p:cNvSpPr>
            <a:spLocks noGrp="1"/>
          </p:cNvSpPr>
          <p:nvPr>
            <p:ph type="ftr" sz="quarter" idx="3"/>
          </p:nvPr>
        </p:nvSpPr>
        <p:spPr>
          <a:xfrm>
            <a:off x="3124200" y="6356534"/>
            <a:ext cx="2895600" cy="365125"/>
          </a:xfrm>
          <a:prstGeom prst="rect">
            <a:avLst/>
          </a:prstGeom>
        </p:spPr>
        <p:txBody>
          <a:bodyPr vert="horz" lIns="101647" tIns="50821" rIns="101647" bIns="50821" rtlCol="0" anchor="ctr"/>
          <a:lstStyle>
            <a:lvl1pPr algn="ctr" fontAlgn="auto">
              <a:spcBef>
                <a:spcPts val="0"/>
              </a:spcBef>
              <a:spcAft>
                <a:spcPts val="0"/>
              </a:spcAft>
              <a:defRPr sz="1400" smtClean="0">
                <a:solidFill>
                  <a:schemeClr val="tx1">
                    <a:tint val="75000"/>
                  </a:schemeClr>
                </a:solidFill>
                <a:latin typeface="+mn-lt"/>
              </a:defRPr>
            </a:lvl1pPr>
          </a:lstStyle>
          <a:p>
            <a:pPr>
              <a:defRPr/>
            </a:pPr>
            <a:endParaRPr lang="en-US" dirty="0"/>
          </a:p>
        </p:txBody>
      </p:sp>
      <p:sp>
        <p:nvSpPr>
          <p:cNvPr id="6" name="Espace réservé du numéro de diapositive 5"/>
          <p:cNvSpPr>
            <a:spLocks noGrp="1"/>
          </p:cNvSpPr>
          <p:nvPr>
            <p:ph type="sldNum" sz="quarter" idx="4"/>
          </p:nvPr>
        </p:nvSpPr>
        <p:spPr>
          <a:xfrm>
            <a:off x="6553200" y="6356534"/>
            <a:ext cx="2133600" cy="365125"/>
          </a:xfrm>
          <a:prstGeom prst="rect">
            <a:avLst/>
          </a:prstGeom>
        </p:spPr>
        <p:txBody>
          <a:bodyPr vert="horz" lIns="101647" tIns="50821" rIns="101647" bIns="50821" rtlCol="0" anchor="ctr"/>
          <a:lstStyle>
            <a:lvl1pPr algn="r" fontAlgn="auto">
              <a:spcBef>
                <a:spcPts val="0"/>
              </a:spcBef>
              <a:spcAft>
                <a:spcPts val="0"/>
              </a:spcAft>
              <a:defRPr sz="1400" smtClean="0">
                <a:solidFill>
                  <a:schemeClr val="tx1">
                    <a:tint val="75000"/>
                  </a:schemeClr>
                </a:solidFill>
                <a:latin typeface="+mn-lt"/>
              </a:defRPr>
            </a:lvl1pPr>
          </a:lstStyle>
          <a:p>
            <a:pPr>
              <a:defRPr/>
            </a:pPr>
            <a:fld id="{79D35828-F44B-4EA6-95C6-7F1FA3D97B6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spd="med">
    <p:fade/>
  </p:transition>
  <p:txStyles>
    <p:titleStyle>
      <a:lvl1pPr algn="ctr" rtl="0" eaLnBrk="1" fontAlgn="base" hangingPunct="1">
        <a:spcBef>
          <a:spcPct val="0"/>
        </a:spcBef>
        <a:spcAft>
          <a:spcPct val="0"/>
        </a:spcAft>
        <a:defRPr sz="5100" kern="1200">
          <a:solidFill>
            <a:schemeClr val="tx1"/>
          </a:solidFill>
          <a:latin typeface="+mj-lt"/>
          <a:ea typeface="+mj-ea"/>
          <a:cs typeface="+mj-cs"/>
        </a:defRPr>
      </a:lvl1pPr>
      <a:lvl2pPr algn="ctr" rtl="0" eaLnBrk="1" fontAlgn="base" hangingPunct="1">
        <a:spcBef>
          <a:spcPct val="0"/>
        </a:spcBef>
        <a:spcAft>
          <a:spcPct val="0"/>
        </a:spcAft>
        <a:defRPr sz="5100">
          <a:solidFill>
            <a:schemeClr val="tx1"/>
          </a:solidFill>
          <a:latin typeface="Calibri" pitchFamily="34" charset="0"/>
        </a:defRPr>
      </a:lvl2pPr>
      <a:lvl3pPr algn="ctr" rtl="0" eaLnBrk="1" fontAlgn="base" hangingPunct="1">
        <a:spcBef>
          <a:spcPct val="0"/>
        </a:spcBef>
        <a:spcAft>
          <a:spcPct val="0"/>
        </a:spcAft>
        <a:defRPr sz="5100">
          <a:solidFill>
            <a:schemeClr val="tx1"/>
          </a:solidFill>
          <a:latin typeface="Calibri" pitchFamily="34" charset="0"/>
        </a:defRPr>
      </a:lvl3pPr>
      <a:lvl4pPr algn="ctr" rtl="0" eaLnBrk="1" fontAlgn="base" hangingPunct="1">
        <a:spcBef>
          <a:spcPct val="0"/>
        </a:spcBef>
        <a:spcAft>
          <a:spcPct val="0"/>
        </a:spcAft>
        <a:defRPr sz="5100">
          <a:solidFill>
            <a:schemeClr val="tx1"/>
          </a:solidFill>
          <a:latin typeface="Calibri" pitchFamily="34" charset="0"/>
        </a:defRPr>
      </a:lvl4pPr>
      <a:lvl5pPr algn="ctr" rtl="0" eaLnBrk="1" fontAlgn="base" hangingPunct="1">
        <a:spcBef>
          <a:spcPct val="0"/>
        </a:spcBef>
        <a:spcAft>
          <a:spcPct val="0"/>
        </a:spcAft>
        <a:defRPr sz="5100">
          <a:solidFill>
            <a:schemeClr val="tx1"/>
          </a:solidFill>
          <a:latin typeface="Calibri" pitchFamily="34" charset="0"/>
        </a:defRPr>
      </a:lvl5pPr>
      <a:lvl6pPr marL="508546" algn="ctr" rtl="0" eaLnBrk="1" fontAlgn="base" hangingPunct="1">
        <a:spcBef>
          <a:spcPct val="0"/>
        </a:spcBef>
        <a:spcAft>
          <a:spcPct val="0"/>
        </a:spcAft>
        <a:defRPr sz="5100">
          <a:solidFill>
            <a:schemeClr val="tx1"/>
          </a:solidFill>
          <a:latin typeface="Calibri" pitchFamily="34" charset="0"/>
        </a:defRPr>
      </a:lvl6pPr>
      <a:lvl7pPr marL="1017109" algn="ctr" rtl="0" eaLnBrk="1" fontAlgn="base" hangingPunct="1">
        <a:spcBef>
          <a:spcPct val="0"/>
        </a:spcBef>
        <a:spcAft>
          <a:spcPct val="0"/>
        </a:spcAft>
        <a:defRPr sz="5100">
          <a:solidFill>
            <a:schemeClr val="tx1"/>
          </a:solidFill>
          <a:latin typeface="Calibri" pitchFamily="34" charset="0"/>
        </a:defRPr>
      </a:lvl7pPr>
      <a:lvl8pPr marL="1525665" algn="ctr" rtl="0" eaLnBrk="1" fontAlgn="base" hangingPunct="1">
        <a:spcBef>
          <a:spcPct val="0"/>
        </a:spcBef>
        <a:spcAft>
          <a:spcPct val="0"/>
        </a:spcAft>
        <a:defRPr sz="5100">
          <a:solidFill>
            <a:schemeClr val="tx1"/>
          </a:solidFill>
          <a:latin typeface="Calibri" pitchFamily="34" charset="0"/>
        </a:defRPr>
      </a:lvl8pPr>
      <a:lvl9pPr marL="2034219" algn="ctr" rtl="0" eaLnBrk="1" fontAlgn="base" hangingPunct="1">
        <a:spcBef>
          <a:spcPct val="0"/>
        </a:spcBef>
        <a:spcAft>
          <a:spcPct val="0"/>
        </a:spcAft>
        <a:defRPr sz="5100">
          <a:solidFill>
            <a:schemeClr val="tx1"/>
          </a:solidFill>
          <a:latin typeface="Calibri" pitchFamily="34" charset="0"/>
        </a:defRPr>
      </a:lvl9pPr>
    </p:titleStyle>
    <p:bodyStyle>
      <a:lvl1pPr marL="381417" indent="-381417" algn="l" rtl="0" eaLnBrk="1" fontAlgn="base" hangingPunct="1">
        <a:spcBef>
          <a:spcPct val="20000"/>
        </a:spcBef>
        <a:spcAft>
          <a:spcPct val="0"/>
        </a:spcAft>
        <a:buFont typeface="Arial" charset="0"/>
        <a:buChar char="•"/>
        <a:defRPr sz="3600" kern="1200">
          <a:solidFill>
            <a:schemeClr val="tx1"/>
          </a:solidFill>
          <a:latin typeface="+mn-lt"/>
          <a:ea typeface="+mn-ea"/>
          <a:cs typeface="+mn-cs"/>
        </a:defRPr>
      </a:lvl1pPr>
      <a:lvl2pPr marL="826390" indent="-317868"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2pPr>
      <a:lvl3pPr marL="1271381" indent="-254276" algn="l" rtl="0" eaLnBrk="1" fontAlgn="base" hangingPunct="1">
        <a:spcBef>
          <a:spcPct val="20000"/>
        </a:spcBef>
        <a:spcAft>
          <a:spcPct val="0"/>
        </a:spcAft>
        <a:buFont typeface="Arial" charset="0"/>
        <a:buChar char="•"/>
        <a:defRPr sz="2700" kern="1200">
          <a:solidFill>
            <a:schemeClr val="tx1"/>
          </a:solidFill>
          <a:latin typeface="+mn-lt"/>
          <a:ea typeface="+mn-ea"/>
          <a:cs typeface="+mn-cs"/>
        </a:defRPr>
      </a:lvl3pPr>
      <a:lvl4pPr marL="1779923" indent="-254276"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4pPr>
      <a:lvl5pPr marL="2288494" indent="-254276" algn="l" rtl="0" eaLnBrk="1" fontAlgn="base" hangingPunct="1">
        <a:spcBef>
          <a:spcPct val="20000"/>
        </a:spcBef>
        <a:spcAft>
          <a:spcPct val="0"/>
        </a:spcAft>
        <a:buFont typeface="Arial" charset="0"/>
        <a:buChar char="»"/>
        <a:defRPr sz="2300" kern="1200">
          <a:solidFill>
            <a:schemeClr val="tx1"/>
          </a:solidFill>
          <a:latin typeface="+mn-lt"/>
          <a:ea typeface="+mn-ea"/>
          <a:cs typeface="+mn-cs"/>
        </a:defRPr>
      </a:lvl5pPr>
      <a:lvl6pPr marL="2797047" indent="-254276" algn="l" defTabSz="1017109"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05611" indent="-254276" algn="l" defTabSz="1017109"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14154" indent="-254276" algn="l" defTabSz="1017109"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22703" indent="-254276" algn="l" defTabSz="1017109"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17109" rtl="0" eaLnBrk="1" latinLnBrk="0" hangingPunct="1">
        <a:defRPr sz="2000" kern="1200">
          <a:solidFill>
            <a:schemeClr val="tx1"/>
          </a:solidFill>
          <a:latin typeface="+mn-lt"/>
          <a:ea typeface="+mn-ea"/>
          <a:cs typeface="+mn-cs"/>
        </a:defRPr>
      </a:lvl1pPr>
      <a:lvl2pPr marL="508546" algn="l" defTabSz="1017109" rtl="0" eaLnBrk="1" latinLnBrk="0" hangingPunct="1">
        <a:defRPr sz="2000" kern="1200">
          <a:solidFill>
            <a:schemeClr val="tx1"/>
          </a:solidFill>
          <a:latin typeface="+mn-lt"/>
          <a:ea typeface="+mn-ea"/>
          <a:cs typeface="+mn-cs"/>
        </a:defRPr>
      </a:lvl2pPr>
      <a:lvl3pPr marL="1017109" algn="l" defTabSz="1017109" rtl="0" eaLnBrk="1" latinLnBrk="0" hangingPunct="1">
        <a:defRPr sz="2000" kern="1200">
          <a:solidFill>
            <a:schemeClr val="tx1"/>
          </a:solidFill>
          <a:latin typeface="+mn-lt"/>
          <a:ea typeface="+mn-ea"/>
          <a:cs typeface="+mn-cs"/>
        </a:defRPr>
      </a:lvl3pPr>
      <a:lvl4pPr marL="1525665" algn="l" defTabSz="1017109" rtl="0" eaLnBrk="1" latinLnBrk="0" hangingPunct="1">
        <a:defRPr sz="2000" kern="1200">
          <a:solidFill>
            <a:schemeClr val="tx1"/>
          </a:solidFill>
          <a:latin typeface="+mn-lt"/>
          <a:ea typeface="+mn-ea"/>
          <a:cs typeface="+mn-cs"/>
        </a:defRPr>
      </a:lvl4pPr>
      <a:lvl5pPr marL="2034219" algn="l" defTabSz="1017109" rtl="0" eaLnBrk="1" latinLnBrk="0" hangingPunct="1">
        <a:defRPr sz="2000" kern="1200">
          <a:solidFill>
            <a:schemeClr val="tx1"/>
          </a:solidFill>
          <a:latin typeface="+mn-lt"/>
          <a:ea typeface="+mn-ea"/>
          <a:cs typeface="+mn-cs"/>
        </a:defRPr>
      </a:lvl5pPr>
      <a:lvl6pPr marL="2542775" algn="l" defTabSz="1017109" rtl="0" eaLnBrk="1" latinLnBrk="0" hangingPunct="1">
        <a:defRPr sz="2000" kern="1200">
          <a:solidFill>
            <a:schemeClr val="tx1"/>
          </a:solidFill>
          <a:latin typeface="+mn-lt"/>
          <a:ea typeface="+mn-ea"/>
          <a:cs typeface="+mn-cs"/>
        </a:defRPr>
      </a:lvl6pPr>
      <a:lvl7pPr marL="3051317" algn="l" defTabSz="1017109" rtl="0" eaLnBrk="1" latinLnBrk="0" hangingPunct="1">
        <a:defRPr sz="2000" kern="1200">
          <a:solidFill>
            <a:schemeClr val="tx1"/>
          </a:solidFill>
          <a:latin typeface="+mn-lt"/>
          <a:ea typeface="+mn-ea"/>
          <a:cs typeface="+mn-cs"/>
        </a:defRPr>
      </a:lvl7pPr>
      <a:lvl8pPr marL="3559870" algn="l" defTabSz="1017109" rtl="0" eaLnBrk="1" latinLnBrk="0" hangingPunct="1">
        <a:defRPr sz="2000" kern="1200">
          <a:solidFill>
            <a:schemeClr val="tx1"/>
          </a:solidFill>
          <a:latin typeface="+mn-lt"/>
          <a:ea typeface="+mn-ea"/>
          <a:cs typeface="+mn-cs"/>
        </a:defRPr>
      </a:lvl8pPr>
      <a:lvl9pPr marL="4068431" algn="l" defTabSz="1017109"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2.xml"/><Relationship Id="rId1" Type="http://schemas.openxmlformats.org/officeDocument/2006/relationships/themeOverride" Target="../theme/themeOverride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89.xml"/><Relationship Id="rId1" Type="http://schemas.openxmlformats.org/officeDocument/2006/relationships/themeOverride" Target="../theme/themeOverride10.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309.xml"/><Relationship Id="rId1" Type="http://schemas.openxmlformats.org/officeDocument/2006/relationships/themeOverride" Target="../theme/themeOverride11.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2.xml"/><Relationship Id="rId1" Type="http://schemas.openxmlformats.org/officeDocument/2006/relationships/themeOverride" Target="../theme/themeOverride12.xml"/><Relationship Id="rId5" Type="http://schemas.openxmlformats.org/officeDocument/2006/relationships/image" Target="../media/image19.png"/><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33.xml"/><Relationship Id="rId1" Type="http://schemas.openxmlformats.org/officeDocument/2006/relationships/themeOverride" Target="../theme/themeOverride13.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44.xml"/><Relationship Id="rId1" Type="http://schemas.openxmlformats.org/officeDocument/2006/relationships/themeOverride" Target="../theme/themeOverride1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55.xml"/><Relationship Id="rId1" Type="http://schemas.openxmlformats.org/officeDocument/2006/relationships/themeOverride" Target="../theme/themeOverride15.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166.xml"/><Relationship Id="rId1" Type="http://schemas.openxmlformats.org/officeDocument/2006/relationships/themeOverride" Target="../theme/themeOverride16.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3.xml"/><Relationship Id="rId1" Type="http://schemas.openxmlformats.org/officeDocument/2006/relationships/themeOverride" Target="../theme/themeOverride2.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177.xml"/><Relationship Id="rId1" Type="http://schemas.openxmlformats.org/officeDocument/2006/relationships/themeOverride" Target="../theme/themeOverride17.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88.xml"/><Relationship Id="rId1" Type="http://schemas.openxmlformats.org/officeDocument/2006/relationships/themeOverride" Target="../theme/themeOverride18.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199.xml"/><Relationship Id="rId1" Type="http://schemas.openxmlformats.org/officeDocument/2006/relationships/themeOverride" Target="../theme/themeOverride19.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10.xml"/><Relationship Id="rId1" Type="http://schemas.openxmlformats.org/officeDocument/2006/relationships/themeOverride" Target="../theme/themeOverride20.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21.xml"/><Relationship Id="rId1" Type="http://schemas.openxmlformats.org/officeDocument/2006/relationships/themeOverride" Target="../theme/themeOverride21.xm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232.xml"/><Relationship Id="rId1" Type="http://schemas.openxmlformats.org/officeDocument/2006/relationships/themeOverride" Target="../theme/themeOverride2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243.xml"/><Relationship Id="rId1" Type="http://schemas.openxmlformats.org/officeDocument/2006/relationships/themeOverride" Target="../theme/themeOverride23.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254.xml"/><Relationship Id="rId1" Type="http://schemas.openxmlformats.org/officeDocument/2006/relationships/themeOverride" Target="../theme/themeOverride24.xml"/></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44.xml"/><Relationship Id="rId1" Type="http://schemas.openxmlformats.org/officeDocument/2006/relationships/themeOverride" Target="../theme/themeOverride25.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65.xml"/><Relationship Id="rId1" Type="http://schemas.openxmlformats.org/officeDocument/2006/relationships/themeOverride" Target="../theme/themeOverride26.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34.xml"/><Relationship Id="rId1" Type="http://schemas.openxmlformats.org/officeDocument/2006/relationships/themeOverride" Target="../theme/themeOverride3.xml"/><Relationship Id="rId4" Type="http://schemas.openxmlformats.org/officeDocument/2006/relationships/chart" Target="../charts/char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87.xml"/><Relationship Id="rId1" Type="http://schemas.openxmlformats.org/officeDocument/2006/relationships/themeOverride" Target="../theme/themeOverride27.xml"/><Relationship Id="rId4" Type="http://schemas.openxmlformats.org/officeDocument/2006/relationships/image" Target="../media/image30.gif"/></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276.xml"/><Relationship Id="rId1" Type="http://schemas.openxmlformats.org/officeDocument/2006/relationships/themeOverride" Target="../theme/themeOverride28.xml"/><Relationship Id="rId4" Type="http://schemas.openxmlformats.org/officeDocument/2006/relationships/image" Target="../media/image32.jpeg"/></Relationships>
</file>

<file path=ppt/slides/_rels/slide3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298.xml"/><Relationship Id="rId1" Type="http://schemas.openxmlformats.org/officeDocument/2006/relationships/themeOverride" Target="../theme/themeOverride29.xml"/><Relationship Id="rId4" Type="http://schemas.openxmlformats.org/officeDocument/2006/relationships/image" Target="../media/image26.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45.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56.xml"/><Relationship Id="rId1" Type="http://schemas.openxmlformats.org/officeDocument/2006/relationships/themeOverride" Target="../theme/themeOverride5.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67.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00.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78.xml"/><Relationship Id="rId1" Type="http://schemas.openxmlformats.org/officeDocument/2006/relationships/themeOverride" Target="../theme/themeOverride8.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11.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027" name="Title 1"/>
          <p:cNvSpPr>
            <a:spLocks noGrp="1"/>
          </p:cNvSpPr>
          <p:nvPr>
            <p:ph type="ctrTitle"/>
          </p:nvPr>
        </p:nvSpPr>
        <p:spPr>
          <a:xfrm>
            <a:off x="228600" y="1600205"/>
            <a:ext cx="6019800" cy="1066800"/>
          </a:xfrm>
        </p:spPr>
        <p:txBody>
          <a:bodyPr/>
          <a:lstStyle/>
          <a:p>
            <a:pPr algn="l" eaLnBrk="1" hangingPunct="1"/>
            <a:r>
              <a:rPr lang="en-US" sz="3600" b="1" dirty="0" smtClean="0">
                <a:ln>
                  <a:solidFill>
                    <a:schemeClr val="tx1">
                      <a:alpha val="38000"/>
                    </a:schemeClr>
                  </a:solidFill>
                </a:ln>
                <a:solidFill>
                  <a:schemeClr val="bg1"/>
                </a:solidFill>
                <a:effectLst>
                  <a:outerShdw blurRad="50800" dist="38100" dir="2700000" algn="tl" rotWithShape="0">
                    <a:prstClr val="black">
                      <a:alpha val="40000"/>
                    </a:prstClr>
                  </a:outerShdw>
                </a:effectLst>
              </a:rPr>
              <a:t>State of the Water System</a:t>
            </a:r>
            <a:br>
              <a:rPr lang="en-US" sz="3600" b="1" dirty="0" smtClean="0">
                <a:ln>
                  <a:solidFill>
                    <a:schemeClr val="tx1">
                      <a:alpha val="38000"/>
                    </a:schemeClr>
                  </a:solidFill>
                </a:ln>
                <a:solidFill>
                  <a:schemeClr val="bg1"/>
                </a:solidFill>
                <a:effectLst>
                  <a:outerShdw blurRad="50800" dist="38100" dir="2700000" algn="tl" rotWithShape="0">
                    <a:prstClr val="black">
                      <a:alpha val="40000"/>
                    </a:prstClr>
                  </a:outerShdw>
                </a:effectLst>
              </a:rPr>
            </a:br>
            <a:r>
              <a:rPr lang="en-US" sz="2800" b="1" dirty="0" smtClean="0">
                <a:ln>
                  <a:solidFill>
                    <a:schemeClr val="tx1">
                      <a:alpha val="38000"/>
                    </a:schemeClr>
                  </a:solidFill>
                </a:ln>
                <a:solidFill>
                  <a:schemeClr val="bg1"/>
                </a:solidFill>
                <a:effectLst>
                  <a:outerShdw blurRad="50800" dist="38100" dir="2700000" algn="tl" rotWithShape="0">
                    <a:prstClr val="black">
                      <a:alpha val="40000"/>
                    </a:prstClr>
                  </a:outerShdw>
                </a:effectLst>
              </a:rPr>
              <a:t>City of Amarillo</a:t>
            </a:r>
            <a:endParaRPr lang="en-US" sz="3600" b="1" dirty="0" smtClean="0">
              <a:ln>
                <a:solidFill>
                  <a:schemeClr val="tx1">
                    <a:alpha val="38000"/>
                  </a:schemeClr>
                </a:solidFill>
              </a:ln>
              <a:solidFill>
                <a:schemeClr val="bg1"/>
              </a:solidFill>
              <a:effectLst>
                <a:outerShdw blurRad="50800" dist="38100" dir="2700000" algn="tl" rotWithShape="0">
                  <a:prstClr val="black">
                    <a:alpha val="40000"/>
                  </a:prstClr>
                </a:outerShdw>
              </a:effectLst>
            </a:endParaRPr>
          </a:p>
        </p:txBody>
      </p:sp>
      <p:sp>
        <p:nvSpPr>
          <p:cNvPr id="10" name="TextBox 9"/>
          <p:cNvSpPr txBox="1"/>
          <p:nvPr/>
        </p:nvSpPr>
        <p:spPr>
          <a:xfrm>
            <a:off x="7162800" y="1806750"/>
            <a:ext cx="1371600" cy="646331"/>
          </a:xfrm>
          <a:prstGeom prst="rect">
            <a:avLst/>
          </a:prstGeom>
          <a:noFill/>
          <a:effectLst>
            <a:outerShdw blurRad="50800" dist="38100" dir="2700000" algn="tl" rotWithShape="0">
              <a:prstClr val="black">
                <a:alpha val="40000"/>
              </a:prstClr>
            </a:outerShdw>
          </a:effectLst>
        </p:spPr>
        <p:txBody>
          <a:bodyPr wrap="square" lIns="89975" tIns="44999" rIns="89975" bIns="44999" rtlCol="0">
            <a:spAutoFit/>
          </a:bodyPr>
          <a:lstStyle/>
          <a:p>
            <a:r>
              <a:rPr lang="en-US" sz="3600" b="1" dirty="0" smtClean="0">
                <a:ln>
                  <a:solidFill>
                    <a:schemeClr val="tx1">
                      <a:alpha val="38000"/>
                    </a:schemeClr>
                  </a:solidFill>
                </a:ln>
                <a:solidFill>
                  <a:schemeClr val="bg1"/>
                </a:solidFill>
                <a:latin typeface="+mj-lt"/>
                <a:ea typeface="+mj-ea"/>
                <a:cs typeface="+mj-cs"/>
              </a:rPr>
              <a:t>2012</a:t>
            </a:r>
          </a:p>
        </p:txBody>
      </p:sp>
      <p:pic>
        <p:nvPicPr>
          <p:cNvPr id="11" name="Picture 10" descr="Every Drop Counts Simple Logo.jpg"/>
          <p:cNvPicPr>
            <a:picLocks noChangeAspect="1"/>
          </p:cNvPicPr>
          <p:nvPr/>
        </p:nvPicPr>
        <p:blipFill>
          <a:blip r:embed="rId4" cstate="print"/>
          <a:stretch>
            <a:fillRect/>
          </a:stretch>
        </p:blipFill>
        <p:spPr>
          <a:xfrm>
            <a:off x="4800600" y="5486405"/>
            <a:ext cx="4107180" cy="996722"/>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7410" name="Title 1"/>
          <p:cNvSpPr>
            <a:spLocks noGrp="1"/>
          </p:cNvSpPr>
          <p:nvPr>
            <p:ph type="ctrTitle"/>
          </p:nvPr>
        </p:nvSpPr>
        <p:spPr>
          <a:xfrm>
            <a:off x="685800" y="152400"/>
            <a:ext cx="7772400" cy="685800"/>
          </a:xfrm>
        </p:spPr>
        <p:txBody>
          <a:bodyPr/>
          <a:lstStyle/>
          <a:p>
            <a:pPr eaLnBrk="1" hangingPunct="1"/>
            <a:r>
              <a:rPr lang="en-US" sz="4000" b="1" dirty="0" smtClean="0">
                <a:solidFill>
                  <a:schemeClr val="bg1"/>
                </a:solidFill>
                <a:effectLst>
                  <a:outerShdw blurRad="50800" dist="38100" dir="2700000" algn="tl" rotWithShape="0">
                    <a:prstClr val="black">
                      <a:alpha val="40000"/>
                    </a:prstClr>
                  </a:outerShdw>
                </a:effectLst>
              </a:rPr>
              <a:t>Large Out-of Town Industries</a:t>
            </a:r>
          </a:p>
        </p:txBody>
      </p:sp>
      <p:sp>
        <p:nvSpPr>
          <p:cNvPr id="5" name="Subtitle 4"/>
          <p:cNvSpPr>
            <a:spLocks noGrp="1"/>
          </p:cNvSpPr>
          <p:nvPr>
            <p:ph type="subTitle" idx="1"/>
          </p:nvPr>
        </p:nvSpPr>
        <p:spPr>
          <a:xfrm>
            <a:off x="228600" y="1219200"/>
            <a:ext cx="6172200" cy="2133600"/>
          </a:xfrm>
          <a:noFill/>
          <a:ln cap="rnd"/>
        </p:spPr>
        <p:txBody>
          <a:bodyPr rtlCol="0">
            <a:normAutofit/>
          </a:bodyPr>
          <a:lstStyle/>
          <a:p>
            <a:pPr algn="just" fontAlgn="auto">
              <a:spcAft>
                <a:spcPts val="0"/>
              </a:spcAft>
              <a:defRPr/>
            </a:pPr>
            <a:r>
              <a:rPr lang="en-US" sz="2000" b="1" i="1" dirty="0" smtClean="0">
                <a:solidFill>
                  <a:schemeClr val="tx1"/>
                </a:solidFill>
              </a:rPr>
              <a:t>Several large industrial water  customers are located outside the City limits of Amarillo.  These are not counted in the GPCD calculation.   Additionally, water that is sold to City of Canyon is not counted as GPCD.</a:t>
            </a:r>
          </a:p>
          <a:p>
            <a:pPr fontAlgn="auto">
              <a:spcAft>
                <a:spcPts val="0"/>
              </a:spcAft>
              <a:defRPr/>
            </a:pPr>
            <a:endParaRPr lang="en-US" sz="2000" b="1" dirty="0">
              <a:solidFill>
                <a:srgbClr val="0070C0"/>
              </a:solidFill>
            </a:endParaRPr>
          </a:p>
          <a:p>
            <a:pPr fontAlgn="auto">
              <a:spcAft>
                <a:spcPts val="0"/>
              </a:spcAft>
              <a:defRPr/>
            </a:pPr>
            <a:endParaRPr lang="en-US" sz="2000" b="1" dirty="0" smtClean="0">
              <a:solidFill>
                <a:srgbClr val="0070C0"/>
              </a:solidFill>
            </a:endParaRPr>
          </a:p>
          <a:p>
            <a:pPr fontAlgn="auto">
              <a:spcAft>
                <a:spcPts val="0"/>
              </a:spcAft>
              <a:defRPr/>
            </a:pPr>
            <a:endParaRPr lang="en-US" sz="2000" b="1" dirty="0">
              <a:solidFill>
                <a:srgbClr val="0070C0"/>
              </a:solidFill>
            </a:endParaRPr>
          </a:p>
          <a:p>
            <a:pPr fontAlgn="auto">
              <a:spcAft>
                <a:spcPts val="0"/>
              </a:spcAft>
              <a:defRPr/>
            </a:pPr>
            <a:endParaRPr lang="en-US" sz="2000" b="1" dirty="0" smtClean="0">
              <a:solidFill>
                <a:srgbClr val="0070C0"/>
              </a:solidFill>
            </a:endParaRPr>
          </a:p>
          <a:p>
            <a:pPr fontAlgn="auto">
              <a:spcAft>
                <a:spcPts val="0"/>
              </a:spcAft>
              <a:defRPr/>
            </a:pPr>
            <a:endParaRPr lang="en-US" sz="2000" b="1" dirty="0">
              <a:solidFill>
                <a:srgbClr val="0070C0"/>
              </a:solidFill>
            </a:endParaRPr>
          </a:p>
          <a:p>
            <a:pPr fontAlgn="auto">
              <a:spcAft>
                <a:spcPts val="0"/>
              </a:spcAft>
              <a:defRPr/>
            </a:pPr>
            <a:endParaRPr lang="en-US" sz="2000" b="1" dirty="0" smtClean="0">
              <a:solidFill>
                <a:srgbClr val="0070C0"/>
              </a:solidFill>
            </a:endParaRPr>
          </a:p>
          <a:p>
            <a:pPr fontAlgn="auto">
              <a:spcAft>
                <a:spcPts val="0"/>
              </a:spcAft>
              <a:defRPr/>
            </a:pPr>
            <a:endParaRPr lang="en-US" sz="2000" b="1" dirty="0">
              <a:solidFill>
                <a:srgbClr val="0070C0"/>
              </a:solidFill>
            </a:endParaRPr>
          </a:p>
          <a:p>
            <a:pPr fontAlgn="auto">
              <a:spcAft>
                <a:spcPts val="0"/>
              </a:spcAft>
              <a:defRPr/>
            </a:pPr>
            <a:endParaRPr lang="en-US" sz="2000" b="1" dirty="0" smtClean="0">
              <a:solidFill>
                <a:srgbClr val="0070C0"/>
              </a:solidFill>
            </a:endParaRPr>
          </a:p>
          <a:p>
            <a:pPr fontAlgn="auto">
              <a:spcAft>
                <a:spcPts val="0"/>
              </a:spcAft>
              <a:defRPr/>
            </a:pPr>
            <a:endParaRPr lang="en-US" sz="2000" b="1" dirty="0" smtClean="0">
              <a:solidFill>
                <a:srgbClr val="FFFF00"/>
              </a:solidFill>
              <a:latin typeface="Arial" pitchFamily="34" charset="0"/>
              <a:cs typeface="Arial" pitchFamily="34" charset="0"/>
            </a:endParaRPr>
          </a:p>
          <a:p>
            <a:pPr fontAlgn="auto">
              <a:spcAft>
                <a:spcPts val="0"/>
              </a:spcAft>
              <a:defRPr/>
            </a:pPr>
            <a:endParaRPr lang="en-US" sz="2000" b="1" dirty="0" smtClean="0">
              <a:solidFill>
                <a:srgbClr val="FFFF00"/>
              </a:solidFill>
              <a:latin typeface="Arial" pitchFamily="34" charset="0"/>
              <a:cs typeface="Arial" pitchFamily="34" charset="0"/>
            </a:endParaRPr>
          </a:p>
        </p:txBody>
      </p:sp>
      <p:pic>
        <p:nvPicPr>
          <p:cNvPr id="6" name="Picture 2" descr="M:\temp use only - less than 120 days\Emmett\CANYON.jpg"/>
          <p:cNvPicPr>
            <a:picLocks noChangeAspect="1" noChangeArrowheads="1"/>
          </p:cNvPicPr>
          <p:nvPr/>
        </p:nvPicPr>
        <p:blipFill>
          <a:blip r:embed="rId4" cstate="print"/>
          <a:srcRect/>
          <a:stretch>
            <a:fillRect/>
          </a:stretch>
        </p:blipFill>
        <p:spPr bwMode="auto">
          <a:xfrm>
            <a:off x="1066800" y="2667000"/>
            <a:ext cx="7370470" cy="3966869"/>
          </a:xfrm>
          <a:prstGeom prst="rect">
            <a:avLst/>
          </a:prstGeom>
          <a:noFill/>
          <a:ln w="9525" cap="rnd">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6" name="Object 8"/>
          <p:cNvGraphicFramePr>
            <a:graphicFrameLocks noChangeAspect="1"/>
          </p:cNvGraphicFramePr>
          <p:nvPr/>
        </p:nvGraphicFramePr>
        <p:xfrm>
          <a:off x="76200" y="13855"/>
          <a:ext cx="8991600" cy="6948054"/>
        </p:xfrm>
        <a:graphic>
          <a:graphicData uri="http://schemas.openxmlformats.org/presentationml/2006/ole">
            <p:oleObj spid="_x0000_s2056" name="Acrobat Document" r:id="rId3" imgW="7543800" imgH="5829300" progId="AcroExch.Document.7">
              <p:embed/>
            </p:oleObj>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371600"/>
            <a:ext cx="8229600" cy="5105400"/>
          </a:xfrm>
        </p:spPr>
        <p:txBody>
          <a:bodyPr rtlCol="0">
            <a:normAutofit/>
          </a:bodyPr>
          <a:lstStyle/>
          <a:p>
            <a:pPr algn="l" eaLnBrk="1" fontAlgn="auto" hangingPunct="1">
              <a:spcAft>
                <a:spcPts val="0"/>
              </a:spcAft>
              <a:defRPr/>
            </a:pPr>
            <a:r>
              <a:rPr lang="en-US" sz="2400" dirty="0" smtClean="0"/>
              <a:t>   </a:t>
            </a:r>
            <a:endParaRPr lang="en-US" sz="2400" dirty="0"/>
          </a:p>
        </p:txBody>
      </p:sp>
      <p:graphicFrame>
        <p:nvGraphicFramePr>
          <p:cNvPr id="3077" name="Object 5"/>
          <p:cNvGraphicFramePr>
            <a:graphicFrameLocks noChangeAspect="1"/>
          </p:cNvGraphicFramePr>
          <p:nvPr/>
        </p:nvGraphicFramePr>
        <p:xfrm>
          <a:off x="58272" y="-103908"/>
          <a:ext cx="9009528" cy="6961908"/>
        </p:xfrm>
        <a:graphic>
          <a:graphicData uri="http://schemas.openxmlformats.org/presentationml/2006/ole">
            <p:oleObj spid="_x0000_s3077" name="Acrobat Document" r:id="rId3" imgW="7543800" imgH="5829300" progId="AcroExch.Document.7">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01" name="Object 5"/>
          <p:cNvGraphicFramePr>
            <a:graphicFrameLocks noChangeAspect="1"/>
          </p:cNvGraphicFramePr>
          <p:nvPr/>
        </p:nvGraphicFramePr>
        <p:xfrm>
          <a:off x="58275" y="-27534"/>
          <a:ext cx="9009529" cy="6961909"/>
        </p:xfrm>
        <a:graphic>
          <a:graphicData uri="http://schemas.openxmlformats.org/presentationml/2006/ole">
            <p:oleObj spid="_x0000_s4101" name="Acrobat Document" r:id="rId3" imgW="7543800" imgH="5829300" progId="AcroExch.Document.7">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graphicFrame>
        <p:nvGraphicFramePr>
          <p:cNvPr id="6" name="Chart 5"/>
          <p:cNvGraphicFramePr>
            <a:graphicFrameLocks noGrp="1"/>
          </p:cNvGraphicFramePr>
          <p:nvPr/>
        </p:nvGraphicFramePr>
        <p:xfrm>
          <a:off x="838200" y="1219200"/>
          <a:ext cx="7315200" cy="5455534"/>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p:cNvSpPr txBox="1"/>
          <p:nvPr/>
        </p:nvSpPr>
        <p:spPr>
          <a:xfrm>
            <a:off x="228600" y="381000"/>
            <a:ext cx="8763000" cy="769441"/>
          </a:xfrm>
          <a:prstGeom prst="rect">
            <a:avLst/>
          </a:prstGeom>
          <a:noFill/>
        </p:spPr>
        <p:txBody>
          <a:bodyPr wrap="square" rtlCol="0">
            <a:spAutoFit/>
          </a:bodyPr>
          <a:lstStyle/>
          <a:p>
            <a:r>
              <a:rPr lang="en-US" sz="4400" dirty="0" smtClean="0">
                <a:solidFill>
                  <a:schemeClr val="bg1"/>
                </a:solidFill>
                <a:effectLst>
                  <a:outerShdw blurRad="50800" dist="38100" dir="2700000" algn="tl" rotWithShape="0">
                    <a:prstClr val="black">
                      <a:alpha val="40000"/>
                    </a:prstClr>
                  </a:outerShdw>
                </a:effectLst>
                <a:latin typeface="+mj-lt"/>
                <a:ea typeface="+mj-ea"/>
                <a:cs typeface="+mj-cs"/>
              </a:rPr>
              <a:t>2011 Water Usage by Customer Type</a:t>
            </a: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pic>
        <p:nvPicPr>
          <p:cNvPr id="8" name="Picture 7" descr="Picture1.png"/>
          <p:cNvPicPr>
            <a:picLocks noChangeAspect="1"/>
          </p:cNvPicPr>
          <p:nvPr/>
        </p:nvPicPr>
        <p:blipFill>
          <a:blip r:embed="rId5" cstate="print"/>
          <a:stretch>
            <a:fillRect/>
          </a:stretch>
        </p:blipFill>
        <p:spPr>
          <a:xfrm>
            <a:off x="914409" y="762009"/>
            <a:ext cx="7253641" cy="5437183"/>
          </a:xfrm>
          <a:prstGeom prst="rect">
            <a:avLst/>
          </a:prstGeom>
          <a:ln cap="rnd">
            <a:solidFill>
              <a:schemeClr val="accent1"/>
            </a:solidFill>
          </a:ln>
          <a:effectLst>
            <a:outerShdw blurRad="50800" dist="38100" dir="2700000" algn="tl" rotWithShape="0">
              <a:prstClr val="black">
                <a:alpha val="40000"/>
              </a:prstClr>
            </a:outerShdw>
          </a:effectLst>
        </p:spPr>
      </p:pic>
      <p:sp>
        <p:nvSpPr>
          <p:cNvPr id="2" name="Title 1"/>
          <p:cNvSpPr>
            <a:spLocks noGrp="1"/>
          </p:cNvSpPr>
          <p:nvPr>
            <p:ph type="ctrTitle"/>
          </p:nvPr>
        </p:nvSpPr>
        <p:spPr>
          <a:xfrm>
            <a:off x="0" y="1"/>
            <a:ext cx="9144000" cy="1260764"/>
          </a:xfrm>
        </p:spPr>
        <p:txBody>
          <a:bodyPr rtlCol="0">
            <a:noAutofit/>
          </a:bodyPr>
          <a:lstStyle/>
          <a:p>
            <a:pPr fontAlgn="auto">
              <a:spcAft>
                <a:spcPts val="0"/>
              </a:spcAft>
              <a:defRPr/>
            </a:pPr>
            <a:r>
              <a:rPr lang="en-US" sz="2800" b="1" dirty="0" smtClean="0">
                <a:solidFill>
                  <a:schemeClr val="bg1"/>
                </a:solidFill>
                <a:latin typeface="Arial Black" pitchFamily="34" charset="0"/>
              </a:rPr>
              <a:t> </a:t>
            </a:r>
            <a:r>
              <a:rPr lang="en-US" sz="3000" b="1" dirty="0" smtClean="0">
                <a:solidFill>
                  <a:srgbClr val="336699"/>
                </a:solidFill>
                <a:effectLst>
                  <a:outerShdw blurRad="50800" dist="38100" dir="2700000" algn="tl" rotWithShape="0">
                    <a:prstClr val="black">
                      <a:alpha val="40000"/>
                    </a:prstClr>
                  </a:outerShdw>
                </a:effectLst>
                <a:latin typeface="Arial" pitchFamily="34" charset="0"/>
                <a:cs typeface="Arial" pitchFamily="34" charset="0"/>
              </a:rPr>
              <a:t>Answers to the Previously discussed “Issues”</a:t>
            </a:r>
            <a:r>
              <a:rPr lang="en-US" sz="2900" b="1" dirty="0" smtClean="0">
                <a:solidFill>
                  <a:schemeClr val="bg1"/>
                </a:solidFill>
                <a:effectLst>
                  <a:outerShdw blurRad="50800" dist="38100" dir="2700000" algn="tl" rotWithShape="0">
                    <a:prstClr val="black">
                      <a:alpha val="40000"/>
                    </a:prstClr>
                  </a:outerShdw>
                </a:effectLst>
              </a:rPr>
              <a:t/>
            </a:r>
            <a:br>
              <a:rPr lang="en-US" sz="2900" b="1" dirty="0" smtClean="0">
                <a:solidFill>
                  <a:schemeClr val="bg1"/>
                </a:solidFill>
                <a:effectLst>
                  <a:outerShdw blurRad="50800" dist="38100" dir="2700000" algn="tl" rotWithShape="0">
                    <a:prstClr val="black">
                      <a:alpha val="40000"/>
                    </a:prstClr>
                  </a:outerShdw>
                </a:effectLst>
              </a:rPr>
            </a:br>
            <a:endParaRPr lang="en-US" sz="2900" b="1" dirty="0">
              <a:solidFill>
                <a:schemeClr val="bg1"/>
              </a:solidFill>
              <a:effectLst>
                <a:outerShdw blurRad="50800" dist="38100" dir="2700000" algn="tl" rotWithShape="0">
                  <a:prstClr val="black">
                    <a:alpha val="40000"/>
                  </a:prstClr>
                </a:outerShdw>
              </a:effectLst>
            </a:endParaRPr>
          </a:p>
        </p:txBody>
      </p:sp>
      <p:sp>
        <p:nvSpPr>
          <p:cNvPr id="6149" name="TextBox 4"/>
          <p:cNvSpPr txBox="1">
            <a:spLocks noChangeArrowheads="1"/>
          </p:cNvSpPr>
          <p:nvPr/>
        </p:nvSpPr>
        <p:spPr bwMode="auto">
          <a:xfrm>
            <a:off x="4800689" y="6172275"/>
            <a:ext cx="181772" cy="367876"/>
          </a:xfrm>
          <a:prstGeom prst="rect">
            <a:avLst/>
          </a:prstGeom>
          <a:noFill/>
          <a:ln w="9525">
            <a:noFill/>
            <a:miter lim="800000"/>
            <a:headEnd/>
            <a:tailEnd/>
          </a:ln>
        </p:spPr>
        <p:txBody>
          <a:bodyPr wrap="none" lIns="89975" tIns="44999" rIns="89975" bIns="44999">
            <a:spAutoFit/>
          </a:bodyPr>
          <a:lstStyle/>
          <a:p>
            <a:endParaRPr lang="en-US" dirty="0">
              <a:latin typeface="Calibri" pitchFamily="34" charset="0"/>
            </a:endParaRPr>
          </a:p>
        </p:txBody>
      </p:sp>
      <p:sp>
        <p:nvSpPr>
          <p:cNvPr id="6150" name="TextBox 5"/>
          <p:cNvSpPr txBox="1">
            <a:spLocks noChangeArrowheads="1"/>
          </p:cNvSpPr>
          <p:nvPr/>
        </p:nvSpPr>
        <p:spPr bwMode="auto">
          <a:xfrm>
            <a:off x="4953089" y="6019875"/>
            <a:ext cx="181772" cy="367876"/>
          </a:xfrm>
          <a:prstGeom prst="rect">
            <a:avLst/>
          </a:prstGeom>
          <a:noFill/>
          <a:ln w="9525">
            <a:noFill/>
            <a:miter lim="800000"/>
            <a:headEnd/>
            <a:tailEnd/>
          </a:ln>
        </p:spPr>
        <p:txBody>
          <a:bodyPr wrap="none" lIns="89975" tIns="44999" rIns="89975" bIns="44999">
            <a:spAutoFit/>
          </a:bodyPr>
          <a:lstStyle/>
          <a:p>
            <a:endParaRPr lang="en-US" dirty="0">
              <a:latin typeface="Calibri" pitchFamily="34" charset="0"/>
            </a:endParaRPr>
          </a:p>
        </p:txBody>
      </p:sp>
      <p:sp>
        <p:nvSpPr>
          <p:cNvPr id="6151" name="TextBox 6"/>
          <p:cNvSpPr txBox="1">
            <a:spLocks noChangeArrowheads="1"/>
          </p:cNvSpPr>
          <p:nvPr/>
        </p:nvSpPr>
        <p:spPr bwMode="auto">
          <a:xfrm>
            <a:off x="3352800" y="6396037"/>
            <a:ext cx="5470525" cy="461963"/>
          </a:xfrm>
          <a:prstGeom prst="rect">
            <a:avLst/>
          </a:prstGeom>
          <a:noFill/>
          <a:ln w="9525">
            <a:noFill/>
            <a:miter lim="800000"/>
            <a:headEnd/>
            <a:tailEnd/>
          </a:ln>
        </p:spPr>
        <p:txBody>
          <a:bodyPr wrap="none" lIns="89975" tIns="44999" rIns="89975" bIns="44999">
            <a:spAutoFit/>
          </a:bodyPr>
          <a:lstStyle/>
          <a:p>
            <a:pPr algn="ctr"/>
            <a:r>
              <a:rPr lang="en-US" sz="2400" b="1" dirty="0">
                <a:solidFill>
                  <a:srgbClr val="FFFF00"/>
                </a:solidFill>
                <a:effectLst>
                  <a:outerShdw blurRad="50800" dist="38100" dir="2700000" algn="tl" rotWithShape="0">
                    <a:prstClr val="black">
                      <a:alpha val="40000"/>
                    </a:prstClr>
                  </a:outerShdw>
                </a:effectLst>
                <a:latin typeface="Calibri" pitchFamily="34" charset="0"/>
              </a:rPr>
              <a:t>Well  No.  501  -  Potter  County Well-field</a:t>
            </a:r>
          </a:p>
        </p:txBody>
      </p:sp>
      <p:sp>
        <p:nvSpPr>
          <p:cNvPr id="6148" name="Subtitle 2"/>
          <p:cNvSpPr>
            <a:spLocks noGrp="1"/>
          </p:cNvSpPr>
          <p:nvPr>
            <p:ph type="subTitle" idx="1"/>
          </p:nvPr>
        </p:nvSpPr>
        <p:spPr>
          <a:xfrm>
            <a:off x="990600" y="4038600"/>
            <a:ext cx="3886200" cy="1524000"/>
          </a:xfrm>
        </p:spPr>
        <p:txBody>
          <a:bodyPr/>
          <a:lstStyle/>
          <a:p>
            <a:pPr algn="l" eaLnBrk="1" hangingPunct="1"/>
            <a:r>
              <a:rPr lang="en-US" sz="2800" b="1" dirty="0" smtClean="0">
                <a:effectLst>
                  <a:outerShdw blurRad="50800" dist="38100" dir="2700000" algn="tl" rotWithShape="0">
                    <a:prstClr val="black">
                      <a:alpha val="40000"/>
                    </a:prstClr>
                  </a:outerShdw>
                </a:effectLst>
              </a:rPr>
              <a:t>Water Sources &amp; Pumping capacity Increased</a:t>
            </a: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0" y="1295400"/>
            <a:ext cx="6705600" cy="5410200"/>
          </a:xfrm>
        </p:spPr>
        <p:txBody>
          <a:bodyPr rtlCol="0">
            <a:normAutofit lnSpcReduction="10000"/>
          </a:bodyPr>
          <a:lstStyle/>
          <a:p>
            <a:pPr algn="l" fontAlgn="auto">
              <a:spcAft>
                <a:spcPts val="0"/>
              </a:spcAft>
              <a:defRPr/>
            </a:pPr>
            <a:r>
              <a:rPr lang="en-US" sz="2600" b="1" dirty="0" smtClean="0">
                <a:solidFill>
                  <a:schemeClr val="tx1"/>
                </a:solidFill>
              </a:rPr>
              <a:t>Some suggested approaches:</a:t>
            </a:r>
          </a:p>
          <a:p>
            <a:pPr algn="l" fontAlgn="auto">
              <a:spcAft>
                <a:spcPts val="0"/>
              </a:spcAft>
              <a:buFont typeface="Arial" pitchFamily="34" charset="0"/>
              <a:buChar char="•"/>
              <a:defRPr/>
            </a:pPr>
            <a:r>
              <a:rPr lang="en-US" sz="2400" b="1" dirty="0" smtClean="0">
                <a:solidFill>
                  <a:schemeClr val="tx1"/>
                </a:solidFill>
              </a:rPr>
              <a:t>     Continued efforts by the City of Amarillo Conservation Team.</a:t>
            </a:r>
          </a:p>
          <a:p>
            <a:pPr algn="l" fontAlgn="auto">
              <a:spcAft>
                <a:spcPts val="0"/>
              </a:spcAft>
              <a:buFont typeface="Arial" pitchFamily="34" charset="0"/>
              <a:buChar char="•"/>
              <a:defRPr/>
            </a:pPr>
            <a:r>
              <a:rPr lang="en-US" sz="2400" b="1" dirty="0" smtClean="0">
                <a:solidFill>
                  <a:schemeClr val="tx1"/>
                </a:solidFill>
              </a:rPr>
              <a:t>     Re-visit the Landscaping and related ordinances.</a:t>
            </a:r>
          </a:p>
          <a:p>
            <a:pPr lvl="1" algn="l" fontAlgn="auto">
              <a:spcAft>
                <a:spcPts val="0"/>
              </a:spcAft>
              <a:buFont typeface="Arial" pitchFamily="34" charset="0"/>
              <a:buChar char="•"/>
              <a:defRPr/>
            </a:pPr>
            <a:r>
              <a:rPr lang="en-US" sz="2200" b="1" dirty="0" smtClean="0">
                <a:solidFill>
                  <a:schemeClr val="tx1"/>
                </a:solidFill>
              </a:rPr>
              <a:t>    Possible incentive for exchanging cool season to warm season turf.</a:t>
            </a:r>
          </a:p>
          <a:p>
            <a:pPr lvl="1" algn="l" fontAlgn="auto">
              <a:spcAft>
                <a:spcPts val="0"/>
              </a:spcAft>
              <a:buFont typeface="Arial" pitchFamily="34" charset="0"/>
              <a:buChar char="•"/>
              <a:defRPr/>
            </a:pPr>
            <a:r>
              <a:rPr lang="en-US" sz="2200" b="1" dirty="0" smtClean="0">
                <a:solidFill>
                  <a:schemeClr val="tx1"/>
                </a:solidFill>
              </a:rPr>
              <a:t>     Possible incentive for Xeriscape and Drought -tolerant landscaping.</a:t>
            </a:r>
          </a:p>
          <a:p>
            <a:pPr lvl="1" algn="l" fontAlgn="auto">
              <a:spcAft>
                <a:spcPts val="0"/>
              </a:spcAft>
              <a:buFont typeface="Arial" pitchFamily="34" charset="0"/>
              <a:buChar char="•"/>
              <a:defRPr/>
            </a:pPr>
            <a:r>
              <a:rPr lang="en-US" sz="2200" b="1" dirty="0" smtClean="0">
                <a:solidFill>
                  <a:schemeClr val="tx1"/>
                </a:solidFill>
              </a:rPr>
              <a:t>     Possible incentive for Rainwater Harvesting systems.</a:t>
            </a:r>
          </a:p>
          <a:p>
            <a:pPr algn="l" fontAlgn="auto">
              <a:spcAft>
                <a:spcPts val="0"/>
              </a:spcAft>
              <a:buFont typeface="Arial" pitchFamily="34" charset="0"/>
              <a:buChar char="•"/>
              <a:defRPr/>
            </a:pPr>
            <a:r>
              <a:rPr lang="en-US" sz="2400" b="1" dirty="0" smtClean="0">
                <a:solidFill>
                  <a:schemeClr val="tx1"/>
                </a:solidFill>
              </a:rPr>
              <a:t>     “Water Wise” education program for 5</a:t>
            </a:r>
            <a:r>
              <a:rPr lang="en-US" sz="2400" b="1" baseline="30000" dirty="0" smtClean="0">
                <a:solidFill>
                  <a:schemeClr val="tx1"/>
                </a:solidFill>
              </a:rPr>
              <a:t>th</a:t>
            </a:r>
            <a:r>
              <a:rPr lang="en-US" sz="2400" b="1" dirty="0" smtClean="0">
                <a:solidFill>
                  <a:schemeClr val="tx1"/>
                </a:solidFill>
              </a:rPr>
              <a:t> graders.</a:t>
            </a:r>
          </a:p>
          <a:p>
            <a:pPr algn="l" fontAlgn="auto">
              <a:spcAft>
                <a:spcPts val="0"/>
              </a:spcAft>
              <a:buFont typeface="Arial" pitchFamily="34" charset="0"/>
              <a:buChar char="•"/>
              <a:defRPr/>
            </a:pPr>
            <a:r>
              <a:rPr lang="en-US" sz="2400" b="1" dirty="0" smtClean="0">
                <a:solidFill>
                  <a:schemeClr val="tx1"/>
                </a:solidFill>
              </a:rPr>
              <a:t>     Increased public exposure: Town Hall meetings, etc.</a:t>
            </a:r>
          </a:p>
          <a:p>
            <a:pPr lvl="1" algn="l" fontAlgn="auto">
              <a:spcAft>
                <a:spcPts val="0"/>
              </a:spcAft>
              <a:buFont typeface="Arial" pitchFamily="34" charset="0"/>
              <a:buChar char="•"/>
              <a:defRPr/>
            </a:pPr>
            <a:endParaRPr lang="en-US" sz="2000" dirty="0">
              <a:solidFill>
                <a:schemeClr val="tx1"/>
              </a:solidFill>
            </a:endParaRPr>
          </a:p>
        </p:txBody>
      </p:sp>
      <p:sp>
        <p:nvSpPr>
          <p:cNvPr id="5" name="Title 4"/>
          <p:cNvSpPr>
            <a:spLocks noGrp="1"/>
          </p:cNvSpPr>
          <p:nvPr>
            <p:ph type="ctrTitle"/>
          </p:nvPr>
        </p:nvSpPr>
        <p:spPr>
          <a:xfrm>
            <a:off x="457200" y="0"/>
            <a:ext cx="8686800" cy="1295400"/>
          </a:xfrm>
          <a:solidFill>
            <a:schemeClr val="bg1">
              <a:alpha val="30000"/>
            </a:schemeClr>
          </a:solidFill>
        </p:spPr>
        <p:txBody>
          <a:bodyPr/>
          <a:lstStyle/>
          <a:p>
            <a:r>
              <a:rPr lang="en-US" sz="3200" b="1" dirty="0" smtClean="0">
                <a:solidFill>
                  <a:srgbClr val="0070C0"/>
                </a:solidFill>
              </a:rPr>
              <a:t> </a:t>
            </a:r>
            <a:r>
              <a:rPr lang="en-US" sz="3200" b="1" dirty="0" smtClean="0">
                <a:solidFill>
                  <a:srgbClr val="2D7E08"/>
                </a:solidFill>
                <a:effectLst>
                  <a:outerShdw blurRad="50800" dist="38100" dir="2700000" algn="tl" rotWithShape="0">
                    <a:prstClr val="black">
                      <a:alpha val="40000"/>
                    </a:prstClr>
                  </a:outerShdw>
                </a:effectLst>
              </a:rPr>
              <a:t>Answers to the Previously discussed “Issues”</a:t>
            </a:r>
            <a:br>
              <a:rPr lang="en-US" sz="3200" b="1" dirty="0" smtClean="0">
                <a:solidFill>
                  <a:srgbClr val="2D7E08"/>
                </a:solidFill>
                <a:effectLst>
                  <a:outerShdw blurRad="50800" dist="38100" dir="2700000" algn="tl" rotWithShape="0">
                    <a:prstClr val="black">
                      <a:alpha val="40000"/>
                    </a:prstClr>
                  </a:outerShdw>
                </a:effectLst>
              </a:rPr>
            </a:br>
            <a:r>
              <a:rPr lang="en-US" sz="3200" b="1" dirty="0" smtClean="0">
                <a:solidFill>
                  <a:srgbClr val="2D7E08"/>
                </a:solidFill>
                <a:effectLst>
                  <a:outerShdw blurRad="50800" dist="38100" dir="2700000" algn="tl" rotWithShape="0">
                    <a:prstClr val="black">
                      <a:alpha val="40000"/>
                    </a:prstClr>
                  </a:outerShdw>
                </a:effectLst>
              </a:rPr>
              <a:t>Enhanced emphasis on Water Conservation</a:t>
            </a:r>
            <a:endParaRPr lang="en-US" sz="3200" dirty="0"/>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228600"/>
            <a:ext cx="7772400" cy="533400"/>
          </a:xfrm>
        </p:spPr>
        <p:txBody>
          <a:bodyPr rtlCol="0">
            <a:noAutofit/>
          </a:bodyPr>
          <a:lstStyle/>
          <a:p>
            <a:pPr fontAlgn="auto">
              <a:spcAft>
                <a:spcPts val="0"/>
              </a:spcAft>
              <a:defRPr/>
            </a:pPr>
            <a:r>
              <a:rPr lang="en-US" sz="3600" b="1" dirty="0" smtClean="0">
                <a:solidFill>
                  <a:srgbClr val="2D7E08"/>
                </a:solidFill>
                <a:effectLst>
                  <a:outerShdw blurRad="50800" dist="38100" dir="2700000" algn="tl" rotWithShape="0">
                    <a:prstClr val="black">
                      <a:alpha val="40000"/>
                    </a:prstClr>
                  </a:outerShdw>
                </a:effectLst>
              </a:rPr>
              <a:t>2012 Conservation Team Activities</a:t>
            </a:r>
          </a:p>
        </p:txBody>
      </p:sp>
      <p:sp>
        <p:nvSpPr>
          <p:cNvPr id="16387" name="Subtitle 4"/>
          <p:cNvSpPr>
            <a:spLocks noGrp="1"/>
          </p:cNvSpPr>
          <p:nvPr>
            <p:ph type="subTitle" idx="1"/>
          </p:nvPr>
        </p:nvSpPr>
        <p:spPr>
          <a:xfrm>
            <a:off x="2286000" y="1143000"/>
            <a:ext cx="6858000" cy="5486400"/>
          </a:xfrm>
        </p:spPr>
        <p:txBody>
          <a:bodyPr/>
          <a:lstStyle/>
          <a:p>
            <a:pPr marL="449964" indent="-449964" algn="l">
              <a:buAutoNum type="arabicPeriod"/>
            </a:pPr>
            <a:r>
              <a:rPr lang="en-US" sz="2300" b="1" dirty="0" smtClean="0">
                <a:solidFill>
                  <a:schemeClr val="tx1"/>
                </a:solidFill>
              </a:rPr>
              <a:t>Team meets regularly to plan &amp; strategize.</a:t>
            </a:r>
          </a:p>
          <a:p>
            <a:pPr marL="449964" indent="-449964" algn="l">
              <a:buAutoNum type="arabicPeriod"/>
            </a:pPr>
            <a:r>
              <a:rPr lang="en-US" sz="2300" b="1" dirty="0" smtClean="0">
                <a:solidFill>
                  <a:schemeClr val="tx1"/>
                </a:solidFill>
              </a:rPr>
              <a:t>Participated in “Panhandle Water Symposium” </a:t>
            </a:r>
          </a:p>
          <a:p>
            <a:pPr marL="449964" indent="-449964" algn="l"/>
            <a:r>
              <a:rPr lang="en-US" sz="2300" b="1" dirty="0" smtClean="0">
                <a:solidFill>
                  <a:schemeClr val="tx1"/>
                </a:solidFill>
              </a:rPr>
              <a:t>	Feb. 8</a:t>
            </a:r>
            <a:r>
              <a:rPr lang="en-US" sz="2300" b="1" baseline="30000" dirty="0" smtClean="0">
                <a:solidFill>
                  <a:schemeClr val="tx1"/>
                </a:solidFill>
              </a:rPr>
              <a:t>th</a:t>
            </a:r>
            <a:r>
              <a:rPr lang="en-US" sz="2300" b="1" dirty="0" smtClean="0">
                <a:solidFill>
                  <a:schemeClr val="tx1"/>
                </a:solidFill>
              </a:rPr>
              <a:t>.  Co-Sponsored with Panhandle Groundwater Conservation District.</a:t>
            </a:r>
          </a:p>
          <a:p>
            <a:pPr marL="449964" indent="-449964" algn="l">
              <a:buAutoNum type="arabicPeriod" startAt="2"/>
            </a:pPr>
            <a:r>
              <a:rPr lang="en-US" sz="2300" b="1" dirty="0" smtClean="0">
                <a:solidFill>
                  <a:schemeClr val="tx1"/>
                </a:solidFill>
              </a:rPr>
              <a:t>Operated a Conservation booth in the Remodelers event at the Civic Center February 25</a:t>
            </a:r>
            <a:r>
              <a:rPr lang="en-US" sz="2300" b="1" baseline="30000" dirty="0" smtClean="0">
                <a:solidFill>
                  <a:schemeClr val="tx1"/>
                </a:solidFill>
              </a:rPr>
              <a:t>th</a:t>
            </a:r>
            <a:r>
              <a:rPr lang="en-US" sz="2300" b="1" dirty="0" smtClean="0">
                <a:solidFill>
                  <a:schemeClr val="tx1"/>
                </a:solidFill>
              </a:rPr>
              <a:t> &amp; 26</a:t>
            </a:r>
            <a:r>
              <a:rPr lang="en-US" sz="2300" b="1" baseline="30000" dirty="0" smtClean="0">
                <a:solidFill>
                  <a:schemeClr val="tx1"/>
                </a:solidFill>
              </a:rPr>
              <a:t>th</a:t>
            </a:r>
            <a:r>
              <a:rPr lang="en-US" sz="2300" b="1" dirty="0" smtClean="0">
                <a:solidFill>
                  <a:schemeClr val="tx1"/>
                </a:solidFill>
              </a:rPr>
              <a:t>.</a:t>
            </a:r>
          </a:p>
          <a:p>
            <a:pPr marL="449964" indent="-449964" algn="l">
              <a:buAutoNum type="arabicPeriod" startAt="2"/>
            </a:pPr>
            <a:r>
              <a:rPr lang="en-US" sz="2300" b="1" dirty="0" smtClean="0">
                <a:solidFill>
                  <a:schemeClr val="tx1"/>
                </a:solidFill>
              </a:rPr>
              <a:t> Operating booths for the Botanical Gardens last weekend &amp; next weekend.</a:t>
            </a:r>
          </a:p>
          <a:p>
            <a:pPr marL="449964" indent="-449964" algn="l">
              <a:buAutoNum type="arabicPeriod" startAt="2"/>
            </a:pPr>
            <a:r>
              <a:rPr lang="en-US" sz="2300" b="1" dirty="0" smtClean="0">
                <a:solidFill>
                  <a:schemeClr val="tx1"/>
                </a:solidFill>
              </a:rPr>
              <a:t> Will operate booths for High Noon on the Square throughout the Summer.</a:t>
            </a:r>
          </a:p>
          <a:p>
            <a:pPr marL="449964" indent="-449964" algn="l">
              <a:buAutoNum type="arabicPeriod" startAt="2"/>
            </a:pPr>
            <a:r>
              <a:rPr lang="en-US" sz="2300" b="1" dirty="0" smtClean="0">
                <a:solidFill>
                  <a:schemeClr val="tx1"/>
                </a:solidFill>
              </a:rPr>
              <a:t> Will operate a booth for Starlight Theater in Sam Houston Park throughout the Summer.</a:t>
            </a:r>
          </a:p>
          <a:p>
            <a:pPr marL="449964" indent="-449964" algn="l">
              <a:buAutoNum type="arabicPeriod" startAt="2"/>
            </a:pPr>
            <a:r>
              <a:rPr lang="en-US" sz="2300" b="1" dirty="0" smtClean="0">
                <a:solidFill>
                  <a:schemeClr val="tx1"/>
                </a:solidFill>
              </a:rPr>
              <a:t> And, other opportunities as they arise.</a:t>
            </a: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3"/>
            <a:ext cx="7772400" cy="784225"/>
          </a:xfrm>
        </p:spPr>
        <p:txBody>
          <a:bodyPr rtlCol="0">
            <a:noAutofit/>
          </a:bodyPr>
          <a:lstStyle/>
          <a:p>
            <a:pPr fontAlgn="auto">
              <a:spcAft>
                <a:spcPts val="0"/>
              </a:spcAft>
              <a:defRPr/>
            </a:pPr>
            <a:r>
              <a:rPr lang="en-US" sz="3600" b="1" dirty="0" smtClean="0">
                <a:solidFill>
                  <a:schemeClr val="bg1"/>
                </a:solidFill>
                <a:effectLst>
                  <a:outerShdw blurRad="50800" dist="38100" dir="2700000" algn="tl" rotWithShape="0">
                    <a:prstClr val="black">
                      <a:alpha val="40000"/>
                    </a:prstClr>
                  </a:outerShdw>
                </a:effectLst>
              </a:rPr>
              <a:t> Prepared for the Future</a:t>
            </a:r>
            <a:br>
              <a:rPr lang="en-US" sz="3600" b="1" dirty="0" smtClean="0">
                <a:solidFill>
                  <a:schemeClr val="bg1"/>
                </a:solidFill>
                <a:effectLst>
                  <a:outerShdw blurRad="50800" dist="38100" dir="2700000" algn="tl" rotWithShape="0">
                    <a:prstClr val="black">
                      <a:alpha val="40000"/>
                    </a:prstClr>
                  </a:outerShdw>
                </a:effectLst>
              </a:rPr>
            </a:br>
            <a:r>
              <a:rPr lang="en-US" sz="3200" b="1" dirty="0" smtClean="0">
                <a:solidFill>
                  <a:schemeClr val="bg1"/>
                </a:solidFill>
                <a:effectLst>
                  <a:outerShdw blurRad="50800" dist="38100" dir="2700000" algn="tl" rotWithShape="0">
                    <a:prstClr val="black">
                      <a:alpha val="40000"/>
                    </a:prstClr>
                  </a:outerShdw>
                </a:effectLst>
              </a:rPr>
              <a:t>Amarillo’s Water Rights Holdings</a:t>
            </a:r>
            <a:endParaRPr lang="en-US" sz="3600" b="1" dirty="0">
              <a:solidFill>
                <a:schemeClr val="bg1"/>
              </a:solidFill>
              <a:effectLst>
                <a:outerShdw blurRad="50800" dist="38100" dir="2700000" algn="tl" rotWithShape="0">
                  <a:prstClr val="black">
                    <a:alpha val="40000"/>
                  </a:prstClr>
                </a:outerShdw>
              </a:effectLst>
            </a:endParaRPr>
          </a:p>
        </p:txBody>
      </p:sp>
      <p:sp>
        <p:nvSpPr>
          <p:cNvPr id="20483" name="Subtitle 2"/>
          <p:cNvSpPr>
            <a:spLocks noGrp="1"/>
          </p:cNvSpPr>
          <p:nvPr>
            <p:ph type="subTitle" idx="1"/>
          </p:nvPr>
        </p:nvSpPr>
        <p:spPr>
          <a:xfrm>
            <a:off x="304800" y="1524000"/>
            <a:ext cx="8686800" cy="5562602"/>
          </a:xfrm>
        </p:spPr>
        <p:txBody>
          <a:bodyPr/>
          <a:lstStyle/>
          <a:p>
            <a:pPr algn="l" eaLnBrk="1" hangingPunct="1"/>
            <a:r>
              <a:rPr lang="en-US" sz="2800" dirty="0" smtClean="0">
                <a:solidFill>
                  <a:schemeClr val="tx1"/>
                </a:solidFill>
              </a:rPr>
              <a:t>Hartley County 			   	-     	45,774</a:t>
            </a:r>
          </a:p>
          <a:p>
            <a:pPr algn="l" eaLnBrk="1" hangingPunct="1"/>
            <a:endParaRPr lang="en-US" sz="1000" dirty="0" smtClean="0">
              <a:solidFill>
                <a:schemeClr val="tx1"/>
              </a:solidFill>
            </a:endParaRPr>
          </a:p>
          <a:p>
            <a:pPr algn="l" eaLnBrk="1" hangingPunct="1"/>
            <a:r>
              <a:rPr lang="en-US" sz="2800" dirty="0" smtClean="0">
                <a:solidFill>
                  <a:schemeClr val="tx1"/>
                </a:solidFill>
              </a:rPr>
              <a:t>Randall &amp; Deaf Smith County 	   	-        	  7,011</a:t>
            </a:r>
          </a:p>
          <a:p>
            <a:pPr algn="l" eaLnBrk="1" hangingPunct="1"/>
            <a:endParaRPr lang="en-US" sz="1000" dirty="0" smtClean="0">
              <a:solidFill>
                <a:schemeClr val="tx1"/>
              </a:solidFill>
            </a:endParaRPr>
          </a:p>
          <a:p>
            <a:pPr algn="l" eaLnBrk="1" hangingPunct="1"/>
            <a:r>
              <a:rPr lang="en-US" sz="2800" dirty="0" smtClean="0">
                <a:solidFill>
                  <a:schemeClr val="tx1"/>
                </a:solidFill>
              </a:rPr>
              <a:t>Carson  &amp;  Potter County 		   	-     	78,439</a:t>
            </a:r>
            <a:endParaRPr lang="en-US" sz="1000" dirty="0" smtClean="0">
              <a:solidFill>
                <a:schemeClr val="tx1"/>
              </a:solidFill>
            </a:endParaRPr>
          </a:p>
          <a:p>
            <a:pPr algn="l" eaLnBrk="1" hangingPunct="1"/>
            <a:r>
              <a:rPr lang="en-US" sz="1000" dirty="0" smtClean="0">
                <a:solidFill>
                  <a:schemeClr val="tx1"/>
                </a:solidFill>
              </a:rPr>
              <a:t>    </a:t>
            </a:r>
          </a:p>
          <a:p>
            <a:pPr algn="l" eaLnBrk="1" hangingPunct="1"/>
            <a:r>
              <a:rPr lang="en-US" sz="1000" dirty="0" smtClean="0">
                <a:solidFill>
                  <a:schemeClr val="tx1"/>
                </a:solidFill>
              </a:rPr>
              <a:t> </a:t>
            </a:r>
            <a:r>
              <a:rPr lang="en-US" sz="2800" dirty="0" smtClean="0">
                <a:solidFill>
                  <a:schemeClr val="tx1"/>
                </a:solidFill>
              </a:rPr>
              <a:t>Roberts, Ochiltree &amp; Lipscomb Co. 	 -       120,987  </a:t>
            </a:r>
          </a:p>
          <a:p>
            <a:pPr algn="l" eaLnBrk="1" hangingPunct="1"/>
            <a:r>
              <a:rPr lang="en-US" sz="2800" dirty="0" smtClean="0">
                <a:solidFill>
                  <a:schemeClr val="tx1"/>
                </a:solidFill>
              </a:rPr>
              <a:t>_____________________________________________</a:t>
            </a:r>
          </a:p>
          <a:p>
            <a:pPr algn="l" eaLnBrk="1" hangingPunct="1"/>
            <a:r>
              <a:rPr lang="en-US" sz="2800" dirty="0" smtClean="0">
                <a:solidFill>
                  <a:schemeClr val="tx1"/>
                </a:solidFill>
              </a:rPr>
              <a:t>	</a:t>
            </a:r>
            <a:r>
              <a:rPr lang="en-US" sz="2800" b="1" dirty="0" smtClean="0">
                <a:solidFill>
                  <a:schemeClr val="tx1"/>
                </a:solidFill>
              </a:rPr>
              <a:t>Total Holdings		   	-     	252,211</a:t>
            </a:r>
          </a:p>
          <a:p>
            <a:pPr algn="l" eaLnBrk="1" hangingPunct="1"/>
            <a:r>
              <a:rPr lang="en-US" sz="2800" b="1" dirty="0" smtClean="0">
                <a:solidFill>
                  <a:schemeClr val="tx1"/>
                </a:solidFill>
              </a:rPr>
              <a:t>	Amarillo interest (CRMWA)	-	</a:t>
            </a:r>
            <a:r>
              <a:rPr lang="en-US" sz="2800" b="1" u="sng" dirty="0" smtClean="0">
                <a:solidFill>
                  <a:schemeClr val="tx1"/>
                </a:solidFill>
              </a:rPr>
              <a:t>180,094</a:t>
            </a:r>
            <a:endParaRPr lang="en-US" sz="2800" b="1" dirty="0" smtClean="0">
              <a:solidFill>
                <a:schemeClr val="tx1"/>
              </a:solidFill>
            </a:endParaRPr>
          </a:p>
          <a:p>
            <a:pPr algn="l" eaLnBrk="1" hangingPunct="1"/>
            <a:r>
              <a:rPr lang="en-US" sz="2800" b="1" dirty="0" smtClean="0">
                <a:solidFill>
                  <a:schemeClr val="tx1"/>
                </a:solidFill>
              </a:rPr>
              <a:t>	Total Amarillo w/ CRMWA interest     432,305</a:t>
            </a: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0176"/>
            <a:ext cx="7772400" cy="784225"/>
          </a:xfrm>
        </p:spPr>
        <p:txBody>
          <a:bodyPr rtlCol="0">
            <a:normAutofit fontScale="90000"/>
          </a:bodyPr>
          <a:lstStyle/>
          <a:p>
            <a:pPr fontAlgn="auto">
              <a:spcAft>
                <a:spcPts val="0"/>
              </a:spcAft>
              <a:defRPr/>
            </a:pPr>
            <a:r>
              <a:rPr lang="en-US" sz="3200" b="1" dirty="0" smtClean="0">
                <a:solidFill>
                  <a:schemeClr val="bg1"/>
                </a:solidFill>
                <a:effectLst>
                  <a:outerShdw blurRad="50800" dist="38100" dir="2700000" algn="tl" rotWithShape="0">
                    <a:prstClr val="black">
                      <a:alpha val="40000"/>
                    </a:prstClr>
                  </a:outerShdw>
                </a:effectLst>
              </a:rPr>
              <a:t>Amarillo’s oldest water rights,</a:t>
            </a:r>
            <a:br>
              <a:rPr lang="en-US" sz="3200" b="1" dirty="0" smtClean="0">
                <a:solidFill>
                  <a:schemeClr val="bg1"/>
                </a:solidFill>
                <a:effectLst>
                  <a:outerShdw blurRad="50800" dist="38100" dir="2700000" algn="tl" rotWithShape="0">
                    <a:prstClr val="black">
                      <a:alpha val="40000"/>
                    </a:prstClr>
                  </a:outerShdw>
                </a:effectLst>
              </a:rPr>
            </a:br>
            <a:r>
              <a:rPr lang="en-US" sz="3200" b="1" dirty="0" smtClean="0">
                <a:solidFill>
                  <a:schemeClr val="bg1"/>
                </a:solidFill>
                <a:effectLst>
                  <a:outerShdw blurRad="50800" dist="38100" dir="2700000" algn="tl" rotWithShape="0">
                    <a:prstClr val="black">
                      <a:alpha val="40000"/>
                    </a:prstClr>
                  </a:outerShdw>
                </a:effectLst>
              </a:rPr>
              <a:t>Randall and Deaf Smith Counties</a:t>
            </a:r>
            <a:endParaRPr lang="en-US" sz="3200" b="1" dirty="0">
              <a:solidFill>
                <a:schemeClr val="bg1"/>
              </a:solidFill>
              <a:effectLst>
                <a:outerShdw blurRad="50800" dist="38100" dir="2700000" algn="tl" rotWithShape="0">
                  <a:prstClr val="black">
                    <a:alpha val="40000"/>
                  </a:prstClr>
                </a:outerShdw>
              </a:effectLst>
            </a:endParaRPr>
          </a:p>
        </p:txBody>
      </p:sp>
      <p:sp>
        <p:nvSpPr>
          <p:cNvPr id="3" name="Subtitle 2"/>
          <p:cNvSpPr>
            <a:spLocks noGrp="1"/>
          </p:cNvSpPr>
          <p:nvPr>
            <p:ph type="subTitle" idx="1"/>
          </p:nvPr>
        </p:nvSpPr>
        <p:spPr>
          <a:xfrm>
            <a:off x="457200" y="1371600"/>
            <a:ext cx="8229600" cy="5105400"/>
          </a:xfrm>
        </p:spPr>
        <p:txBody>
          <a:bodyPr rtlCol="0">
            <a:normAutofit/>
          </a:bodyPr>
          <a:lstStyle/>
          <a:p>
            <a:pPr algn="l" fontAlgn="auto">
              <a:spcAft>
                <a:spcPts val="0"/>
              </a:spcAft>
              <a:defRPr/>
            </a:pPr>
            <a:r>
              <a:rPr lang="en-US" sz="2400" dirty="0" smtClean="0"/>
              <a:t>   </a:t>
            </a:r>
            <a:endParaRPr lang="en-US" sz="2400" dirty="0"/>
          </a:p>
        </p:txBody>
      </p:sp>
      <p:pic>
        <p:nvPicPr>
          <p:cNvPr id="21508" name="Picture 2"/>
          <p:cNvPicPr>
            <a:picLocks noChangeAspect="1" noChangeArrowheads="1"/>
          </p:cNvPicPr>
          <p:nvPr/>
        </p:nvPicPr>
        <p:blipFill>
          <a:blip r:embed="rId4" cstate="print"/>
          <a:srcRect l="1667" t="2199" r="1667" b="3784"/>
          <a:stretch>
            <a:fillRect/>
          </a:stretch>
        </p:blipFill>
        <p:spPr bwMode="auto">
          <a:xfrm>
            <a:off x="152400" y="1143000"/>
            <a:ext cx="8839200" cy="5562600"/>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8458200" cy="685800"/>
          </a:xfrm>
          <a:solidFill>
            <a:schemeClr val="bg1">
              <a:alpha val="60000"/>
            </a:schemeClr>
          </a:solidFill>
        </p:spPr>
        <p:txBody>
          <a:bodyPr rtlCol="0">
            <a:noAutofit/>
          </a:bodyPr>
          <a:lstStyle/>
          <a:p>
            <a:pPr fontAlgn="auto">
              <a:spcAft>
                <a:spcPts val="0"/>
              </a:spcAft>
              <a:defRPr/>
            </a:pPr>
            <a:r>
              <a:rPr lang="en-US" sz="3600" b="1" dirty="0" smtClean="0">
                <a:solidFill>
                  <a:srgbClr val="2D7E08"/>
                </a:solidFill>
                <a:effectLst>
                  <a:outerShdw blurRad="50800" dist="38100" dir="2700000" algn="tl" rotWithShape="0">
                    <a:prstClr val="black">
                      <a:alpha val="40000"/>
                    </a:prstClr>
                  </a:outerShdw>
                </a:effectLst>
              </a:rPr>
              <a:t>2011 – A Year to Remember &amp; For Learning</a:t>
            </a:r>
          </a:p>
        </p:txBody>
      </p:sp>
      <p:sp>
        <p:nvSpPr>
          <p:cNvPr id="8195" name="Subtitle 2"/>
          <p:cNvSpPr>
            <a:spLocks noGrp="1"/>
          </p:cNvSpPr>
          <p:nvPr>
            <p:ph type="subTitle" idx="1"/>
          </p:nvPr>
        </p:nvSpPr>
        <p:spPr>
          <a:xfrm>
            <a:off x="2286000" y="914400"/>
            <a:ext cx="6248400" cy="5943600"/>
          </a:xfrm>
        </p:spPr>
        <p:txBody>
          <a:bodyPr/>
          <a:lstStyle/>
          <a:p>
            <a:pPr algn="l" eaLnBrk="1" hangingPunct="1"/>
            <a:r>
              <a:rPr lang="en-US" sz="2800" b="1" dirty="0" smtClean="0">
                <a:solidFill>
                  <a:schemeClr val="tx1"/>
                </a:solidFill>
              </a:rPr>
              <a:t>The historic 1-year “Drought of Record”</a:t>
            </a:r>
          </a:p>
          <a:p>
            <a:pPr algn="l" eaLnBrk="1" hangingPunct="1"/>
            <a:endParaRPr lang="en-US" sz="900" b="1" dirty="0" smtClean="0">
              <a:solidFill>
                <a:schemeClr val="tx1"/>
              </a:solidFill>
            </a:endParaRPr>
          </a:p>
          <a:p>
            <a:pPr algn="l">
              <a:buFont typeface="Arial" charset="0"/>
              <a:buChar char="•"/>
            </a:pPr>
            <a:r>
              <a:rPr lang="en-US" sz="2800" b="1" dirty="0" smtClean="0">
                <a:solidFill>
                  <a:schemeClr val="tx1"/>
                </a:solidFill>
              </a:rPr>
              <a:t>50 days above 100 degrees F.</a:t>
            </a:r>
          </a:p>
          <a:p>
            <a:pPr lvl="1" algn="l">
              <a:buFont typeface="Arial" charset="0"/>
              <a:buChar char="•"/>
            </a:pPr>
            <a:r>
              <a:rPr lang="en-US" sz="2400" b="1" dirty="0" smtClean="0">
                <a:solidFill>
                  <a:schemeClr val="tx1"/>
                </a:solidFill>
              </a:rPr>
              <a:t> </a:t>
            </a:r>
            <a:r>
              <a:rPr lang="en-US" sz="2400" b="1" i="1" dirty="0" smtClean="0">
                <a:solidFill>
                  <a:schemeClr val="tx1"/>
                </a:solidFill>
              </a:rPr>
              <a:t>previous record  =  26 days</a:t>
            </a:r>
          </a:p>
          <a:p>
            <a:pPr algn="l">
              <a:buFont typeface="Arial" charset="0"/>
              <a:buChar char="•"/>
            </a:pPr>
            <a:r>
              <a:rPr lang="en-US" sz="2800" b="1" dirty="0" smtClean="0">
                <a:solidFill>
                  <a:schemeClr val="tx1"/>
                </a:solidFill>
              </a:rPr>
              <a:t> Record historic high temperature   </a:t>
            </a:r>
          </a:p>
          <a:p>
            <a:pPr algn="l"/>
            <a:r>
              <a:rPr lang="en-US" sz="2800" b="1" dirty="0" smtClean="0">
                <a:solidFill>
                  <a:schemeClr val="tx1"/>
                </a:solidFill>
              </a:rPr>
              <a:t>	=  111 degrees F.</a:t>
            </a:r>
          </a:p>
          <a:p>
            <a:pPr lvl="1" algn="l">
              <a:buFont typeface="Arial" charset="0"/>
              <a:buChar char="•"/>
            </a:pPr>
            <a:r>
              <a:rPr lang="en-US" sz="2400" b="1" dirty="0" smtClean="0">
                <a:solidFill>
                  <a:schemeClr val="tx1"/>
                </a:solidFill>
              </a:rPr>
              <a:t>  </a:t>
            </a:r>
            <a:r>
              <a:rPr lang="en-US" sz="2400" b="1" i="1" dirty="0" smtClean="0">
                <a:solidFill>
                  <a:schemeClr val="tx1"/>
                </a:solidFill>
              </a:rPr>
              <a:t>previous record = 109 degrees F.</a:t>
            </a:r>
          </a:p>
          <a:p>
            <a:pPr algn="l">
              <a:buFont typeface="Arial" charset="0"/>
              <a:buChar char="•"/>
            </a:pPr>
            <a:r>
              <a:rPr lang="en-US" sz="2800" b="1" dirty="0" smtClean="0">
                <a:solidFill>
                  <a:schemeClr val="tx1"/>
                </a:solidFill>
              </a:rPr>
              <a:t> Only 7 inches of precipitation  </a:t>
            </a:r>
          </a:p>
          <a:p>
            <a:pPr lvl="1" algn="l">
              <a:buFont typeface="Arial" charset="0"/>
              <a:buChar char="•"/>
            </a:pPr>
            <a:r>
              <a:rPr lang="en-US" sz="2400" b="1" dirty="0" smtClean="0">
                <a:solidFill>
                  <a:schemeClr val="tx1"/>
                </a:solidFill>
              </a:rPr>
              <a:t>  </a:t>
            </a:r>
            <a:r>
              <a:rPr lang="en-US" sz="2400" b="1" i="1" dirty="0" smtClean="0">
                <a:solidFill>
                  <a:schemeClr val="tx1"/>
                </a:solidFill>
              </a:rPr>
              <a:t>previous record = 9.56 inches</a:t>
            </a:r>
          </a:p>
          <a:p>
            <a:pPr algn="l">
              <a:buFont typeface="Arial" charset="0"/>
              <a:buChar char="•"/>
            </a:pPr>
            <a:r>
              <a:rPr lang="en-US" sz="2800" b="1" dirty="0" smtClean="0">
                <a:solidFill>
                  <a:schemeClr val="tx1"/>
                </a:solidFill>
              </a:rPr>
              <a:t> Water consumption jumped to </a:t>
            </a:r>
            <a:r>
              <a:rPr lang="en-US" sz="2800" b="1" dirty="0" smtClean="0">
                <a:solidFill>
                  <a:schemeClr val="tx1"/>
                </a:solidFill>
              </a:rPr>
              <a:t>18.385 </a:t>
            </a:r>
            <a:r>
              <a:rPr lang="en-US" sz="2800" b="1" dirty="0" smtClean="0">
                <a:solidFill>
                  <a:schemeClr val="tx1"/>
                </a:solidFill>
              </a:rPr>
              <a:t>billion gallons</a:t>
            </a:r>
          </a:p>
          <a:p>
            <a:pPr lvl="1" algn="l">
              <a:buFont typeface="Arial" charset="0"/>
              <a:buChar char="•"/>
            </a:pPr>
            <a:r>
              <a:rPr lang="en-US" sz="2400" b="1" dirty="0" smtClean="0">
                <a:solidFill>
                  <a:schemeClr val="tx1"/>
                </a:solidFill>
              </a:rPr>
              <a:t>  </a:t>
            </a:r>
            <a:r>
              <a:rPr lang="en-US" sz="2400" b="1" i="1" dirty="0" smtClean="0">
                <a:solidFill>
                  <a:schemeClr val="tx1"/>
                </a:solidFill>
              </a:rPr>
              <a:t>Normal annual consumption   =  16 billion gallons</a:t>
            </a:r>
          </a:p>
          <a:p>
            <a:pPr lvl="1" algn="l" eaLnBrk="1" hangingPunct="1">
              <a:buFont typeface="Arial" charset="0"/>
              <a:buChar char="•"/>
            </a:pPr>
            <a:endParaRPr lang="en-US" sz="1800" b="1" dirty="0" smtClean="0">
              <a:solidFill>
                <a:schemeClr val="tx1"/>
              </a:solidFill>
            </a:endParaRPr>
          </a:p>
          <a:p>
            <a:pPr lvl="2" algn="l" eaLnBrk="1" hangingPunct="1"/>
            <a:endParaRPr lang="en-US" sz="1800" b="1" dirty="0" smtClean="0">
              <a:solidFill>
                <a:schemeClr val="tx1"/>
              </a:solidFill>
            </a:endParaRPr>
          </a:p>
          <a:p>
            <a:pPr lvl="1" algn="l" eaLnBrk="1" hangingPunct="1"/>
            <a:endParaRPr lang="en-US" sz="2000" b="1" dirty="0" smtClean="0">
              <a:solidFill>
                <a:schemeClr val="tx1"/>
              </a:solidFill>
            </a:endParaRPr>
          </a:p>
        </p:txBody>
      </p:sp>
      <p:pic>
        <p:nvPicPr>
          <p:cNvPr id="6" name="Picture 5" descr="stock-photo-2545613-thermometer-series-100-degrees.jpg"/>
          <p:cNvPicPr>
            <a:picLocks noChangeAspect="1"/>
          </p:cNvPicPr>
          <p:nvPr/>
        </p:nvPicPr>
        <p:blipFill>
          <a:blip r:embed="rId4" cstate="print"/>
          <a:stretch>
            <a:fillRect/>
          </a:stretch>
        </p:blipFill>
        <p:spPr>
          <a:xfrm>
            <a:off x="7848600" y="1524000"/>
            <a:ext cx="1295400" cy="3200400"/>
          </a:xfrm>
          <a:prstGeom prst="rect">
            <a:avLst/>
          </a:prstGeom>
          <a:ln>
            <a:noFill/>
          </a:ln>
        </p:spPr>
      </p:pic>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0176"/>
            <a:ext cx="7772400" cy="784225"/>
          </a:xfrm>
        </p:spPr>
        <p:txBody>
          <a:bodyPr rtlCol="0">
            <a:normAutofit fontScale="90000"/>
          </a:bodyPr>
          <a:lstStyle/>
          <a:p>
            <a:pPr fontAlgn="auto">
              <a:spcAft>
                <a:spcPts val="0"/>
              </a:spcAft>
              <a:defRPr/>
            </a:pPr>
            <a:r>
              <a:rPr lang="en-US" sz="3200" b="1" dirty="0" smtClean="0">
                <a:solidFill>
                  <a:schemeClr val="tx1">
                    <a:lumMod val="75000"/>
                    <a:lumOff val="25000"/>
                  </a:schemeClr>
                </a:solidFill>
                <a:effectLst>
                  <a:outerShdw blurRad="50800" dist="38100" dir="2700000" algn="tl" rotWithShape="0">
                    <a:prstClr val="black">
                      <a:alpha val="40000"/>
                    </a:prstClr>
                  </a:outerShdw>
                </a:effectLst>
              </a:rPr>
              <a:t>Hartley County – Un-developed</a:t>
            </a:r>
            <a:br>
              <a:rPr lang="en-US" sz="3200" b="1" dirty="0" smtClean="0">
                <a:solidFill>
                  <a:schemeClr val="tx1">
                    <a:lumMod val="75000"/>
                    <a:lumOff val="25000"/>
                  </a:schemeClr>
                </a:solidFill>
                <a:effectLst>
                  <a:outerShdw blurRad="50800" dist="38100" dir="2700000" algn="tl" rotWithShape="0">
                    <a:prstClr val="black">
                      <a:alpha val="40000"/>
                    </a:prstClr>
                  </a:outerShdw>
                </a:effectLst>
              </a:rPr>
            </a:br>
            <a:r>
              <a:rPr lang="en-US" sz="3200" b="1" dirty="0" smtClean="0">
                <a:solidFill>
                  <a:schemeClr val="tx1">
                    <a:lumMod val="75000"/>
                    <a:lumOff val="25000"/>
                  </a:schemeClr>
                </a:solidFill>
                <a:effectLst>
                  <a:outerShdw blurRad="50800" dist="38100" dir="2700000" algn="tl" rotWithShape="0">
                    <a:prstClr val="black">
                      <a:alpha val="40000"/>
                    </a:prstClr>
                  </a:outerShdw>
                </a:effectLst>
              </a:rPr>
              <a:t>Purchased in the 1950’s</a:t>
            </a:r>
            <a:endParaRPr lang="en-US" sz="3200" b="1" dirty="0">
              <a:solidFill>
                <a:schemeClr val="tx1">
                  <a:lumMod val="75000"/>
                  <a:lumOff val="25000"/>
                </a:schemeClr>
              </a:solidFill>
              <a:effectLst>
                <a:outerShdw blurRad="50800" dist="38100" dir="2700000" algn="tl" rotWithShape="0">
                  <a:prstClr val="black">
                    <a:alpha val="40000"/>
                  </a:prstClr>
                </a:outerShdw>
              </a:effectLst>
            </a:endParaRPr>
          </a:p>
        </p:txBody>
      </p:sp>
      <p:sp>
        <p:nvSpPr>
          <p:cNvPr id="3" name="Subtitle 2"/>
          <p:cNvSpPr>
            <a:spLocks noGrp="1"/>
          </p:cNvSpPr>
          <p:nvPr>
            <p:ph type="subTitle" idx="1"/>
          </p:nvPr>
        </p:nvSpPr>
        <p:spPr>
          <a:xfrm>
            <a:off x="457200" y="1371600"/>
            <a:ext cx="8229600" cy="5105400"/>
          </a:xfrm>
        </p:spPr>
        <p:txBody>
          <a:bodyPr rtlCol="0">
            <a:normAutofit/>
          </a:bodyPr>
          <a:lstStyle/>
          <a:p>
            <a:pPr algn="l" fontAlgn="auto">
              <a:spcAft>
                <a:spcPts val="0"/>
              </a:spcAft>
              <a:defRPr/>
            </a:pPr>
            <a:r>
              <a:rPr lang="en-US" sz="2400" dirty="0" smtClean="0"/>
              <a:t>   </a:t>
            </a:r>
            <a:endParaRPr lang="en-US" sz="2400" dirty="0"/>
          </a:p>
        </p:txBody>
      </p:sp>
      <p:pic>
        <p:nvPicPr>
          <p:cNvPr id="22532" name="Picture 2"/>
          <p:cNvPicPr>
            <a:picLocks noChangeAspect="1" noChangeArrowheads="1"/>
          </p:cNvPicPr>
          <p:nvPr/>
        </p:nvPicPr>
        <p:blipFill>
          <a:blip r:embed="rId4" cstate="print"/>
          <a:srcRect l="1673" t="2586" r="1290" b="4336"/>
          <a:stretch>
            <a:fillRect/>
          </a:stretch>
        </p:blipFill>
        <p:spPr bwMode="auto">
          <a:xfrm>
            <a:off x="152400" y="1143000"/>
            <a:ext cx="8839200" cy="5486400"/>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0176"/>
            <a:ext cx="7772400" cy="784225"/>
          </a:xfrm>
        </p:spPr>
        <p:txBody>
          <a:bodyPr rtlCol="0">
            <a:noAutofit/>
          </a:bodyPr>
          <a:lstStyle/>
          <a:p>
            <a:pPr fontAlgn="auto">
              <a:spcAft>
                <a:spcPts val="0"/>
              </a:spcAft>
              <a:defRPr/>
            </a:pPr>
            <a:r>
              <a:rPr lang="en-US" sz="2900" b="1" dirty="0" smtClean="0">
                <a:solidFill>
                  <a:schemeClr val="bg1">
                    <a:lumMod val="95000"/>
                  </a:schemeClr>
                </a:solidFill>
                <a:effectLst>
                  <a:outerShdw blurRad="50800" dist="38100" dir="2700000" algn="tl" rotWithShape="0">
                    <a:prstClr val="black">
                      <a:alpha val="40000"/>
                    </a:prstClr>
                  </a:outerShdw>
                </a:effectLst>
              </a:rPr>
              <a:t>Carson County – 1950’s to present</a:t>
            </a:r>
            <a:br>
              <a:rPr lang="en-US" sz="2900" b="1" dirty="0" smtClean="0">
                <a:solidFill>
                  <a:schemeClr val="bg1">
                    <a:lumMod val="95000"/>
                  </a:schemeClr>
                </a:solidFill>
                <a:effectLst>
                  <a:outerShdw blurRad="50800" dist="38100" dir="2700000" algn="tl" rotWithShape="0">
                    <a:prstClr val="black">
                      <a:alpha val="40000"/>
                    </a:prstClr>
                  </a:outerShdw>
                </a:effectLst>
              </a:rPr>
            </a:br>
            <a:r>
              <a:rPr lang="en-US" sz="2900" b="1" dirty="0" smtClean="0">
                <a:solidFill>
                  <a:schemeClr val="bg1">
                    <a:lumMod val="95000"/>
                  </a:schemeClr>
                </a:solidFill>
                <a:effectLst>
                  <a:outerShdw blurRad="50800" dist="38100" dir="2700000" algn="tl" rotWithShape="0">
                    <a:prstClr val="black">
                      <a:alpha val="40000"/>
                    </a:prstClr>
                  </a:outerShdw>
                </a:effectLst>
              </a:rPr>
              <a:t>Potter County – 2011-12</a:t>
            </a:r>
          </a:p>
        </p:txBody>
      </p:sp>
      <p:sp>
        <p:nvSpPr>
          <p:cNvPr id="3" name="Subtitle 2"/>
          <p:cNvSpPr>
            <a:spLocks noGrp="1"/>
          </p:cNvSpPr>
          <p:nvPr>
            <p:ph type="subTitle" idx="1"/>
          </p:nvPr>
        </p:nvSpPr>
        <p:spPr>
          <a:xfrm>
            <a:off x="457200" y="1371600"/>
            <a:ext cx="8229600" cy="5105400"/>
          </a:xfrm>
        </p:spPr>
        <p:txBody>
          <a:bodyPr rtlCol="0">
            <a:normAutofit/>
          </a:bodyPr>
          <a:lstStyle/>
          <a:p>
            <a:pPr algn="l" fontAlgn="auto">
              <a:spcAft>
                <a:spcPts val="0"/>
              </a:spcAft>
              <a:defRPr/>
            </a:pPr>
            <a:r>
              <a:rPr lang="en-US" sz="2400" dirty="0" smtClean="0"/>
              <a:t>   </a:t>
            </a:r>
            <a:endParaRPr lang="en-US" sz="2400" dirty="0"/>
          </a:p>
        </p:txBody>
      </p:sp>
      <p:pic>
        <p:nvPicPr>
          <p:cNvPr id="23556" name="Picture 2"/>
          <p:cNvPicPr>
            <a:picLocks noChangeAspect="1" noChangeArrowheads="1"/>
          </p:cNvPicPr>
          <p:nvPr/>
        </p:nvPicPr>
        <p:blipFill>
          <a:blip r:embed="rId4" cstate="print"/>
          <a:srcRect l="1135" t="2886" r="1676" b="2590"/>
          <a:stretch>
            <a:fillRect/>
          </a:stretch>
        </p:blipFill>
        <p:spPr bwMode="auto">
          <a:xfrm>
            <a:off x="152400" y="1143000"/>
            <a:ext cx="8839200" cy="5562600"/>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92D050">
            <a:alpha val="61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0176"/>
            <a:ext cx="7772400" cy="784225"/>
          </a:xfrm>
        </p:spPr>
        <p:txBody>
          <a:bodyPr rtlCol="0">
            <a:normAutofit fontScale="90000"/>
          </a:bodyPr>
          <a:lstStyle/>
          <a:p>
            <a:pPr eaLnBrk="1" fontAlgn="auto" hangingPunct="1">
              <a:spcAft>
                <a:spcPts val="0"/>
              </a:spcAft>
              <a:defRPr/>
            </a:pPr>
            <a:r>
              <a:rPr lang="en-US" sz="3200" b="1" dirty="0" smtClean="0">
                <a:effectLst>
                  <a:outerShdw blurRad="50800" dist="38100" dir="2700000" algn="tl" rotWithShape="0">
                    <a:prstClr val="black">
                      <a:alpha val="40000"/>
                    </a:prstClr>
                  </a:outerShdw>
                </a:effectLst>
              </a:rPr>
              <a:t>Roberts &amp; Ochiltree Counties</a:t>
            </a:r>
            <a:br>
              <a:rPr lang="en-US" sz="3200" b="1" dirty="0" smtClean="0">
                <a:effectLst>
                  <a:outerShdw blurRad="50800" dist="38100" dir="2700000" algn="tl" rotWithShape="0">
                    <a:prstClr val="black">
                      <a:alpha val="40000"/>
                    </a:prstClr>
                  </a:outerShdw>
                </a:effectLst>
              </a:rPr>
            </a:br>
            <a:r>
              <a:rPr lang="en-US" sz="3200" b="1" dirty="0" smtClean="0">
                <a:effectLst>
                  <a:outerShdw blurRad="50800" dist="38100" dir="2700000" algn="tl" rotWithShape="0">
                    <a:prstClr val="black">
                      <a:alpha val="40000"/>
                    </a:prstClr>
                  </a:outerShdw>
                </a:effectLst>
              </a:rPr>
              <a:t>No current development by Amarillo</a:t>
            </a:r>
            <a:endParaRPr lang="en-US" sz="3200" b="1" dirty="0">
              <a:effectLst>
                <a:outerShdw blurRad="50800" dist="38100" dir="2700000" algn="tl" rotWithShape="0">
                  <a:prstClr val="black">
                    <a:alpha val="40000"/>
                  </a:prstClr>
                </a:outerShdw>
              </a:effectLst>
            </a:endParaRPr>
          </a:p>
        </p:txBody>
      </p:sp>
      <p:sp>
        <p:nvSpPr>
          <p:cNvPr id="3" name="Subtitle 2"/>
          <p:cNvSpPr>
            <a:spLocks noGrp="1"/>
          </p:cNvSpPr>
          <p:nvPr>
            <p:ph type="subTitle" idx="1"/>
          </p:nvPr>
        </p:nvSpPr>
        <p:spPr>
          <a:xfrm>
            <a:off x="457200" y="1371600"/>
            <a:ext cx="8229600" cy="5105400"/>
          </a:xfrm>
        </p:spPr>
        <p:txBody>
          <a:bodyPr rtlCol="0">
            <a:normAutofit/>
          </a:bodyPr>
          <a:lstStyle/>
          <a:p>
            <a:pPr algn="l" eaLnBrk="1" fontAlgn="auto" hangingPunct="1">
              <a:spcAft>
                <a:spcPts val="0"/>
              </a:spcAft>
              <a:defRPr/>
            </a:pPr>
            <a:r>
              <a:rPr lang="en-US" sz="2400" dirty="0" smtClean="0"/>
              <a:t>   </a:t>
            </a:r>
            <a:endParaRPr lang="en-US" sz="2400" dirty="0"/>
          </a:p>
        </p:txBody>
      </p:sp>
      <p:pic>
        <p:nvPicPr>
          <p:cNvPr id="24580" name="Picture 2"/>
          <p:cNvPicPr>
            <a:picLocks noChangeAspect="1" noChangeArrowheads="1"/>
          </p:cNvPicPr>
          <p:nvPr/>
        </p:nvPicPr>
        <p:blipFill>
          <a:blip r:embed="rId3" cstate="print"/>
          <a:srcRect l="1657" t="2719" r="2261" b="3841"/>
          <a:stretch>
            <a:fillRect/>
          </a:stretch>
        </p:blipFill>
        <p:spPr bwMode="auto">
          <a:xfrm>
            <a:off x="152400" y="1066800"/>
            <a:ext cx="8839200" cy="5562600"/>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50000">
              <a:schemeClr val="accent1">
                <a:lumMod val="75000"/>
              </a:schemeClr>
            </a:gs>
            <a:gs pos="50000">
              <a:schemeClr val="accent3"/>
            </a:gs>
            <a:gs pos="50000">
              <a:schemeClr val="accent3">
                <a:alpha val="86000"/>
              </a:schemeClr>
            </a:gs>
            <a:gs pos="100000">
              <a:schemeClr val="accent1">
                <a:tint val="23500"/>
                <a:satMod val="160000"/>
              </a:schemeClr>
            </a:gs>
          </a:gsLst>
          <a:lin ang="36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
            <a:ext cx="7772400" cy="914400"/>
          </a:xfrm>
        </p:spPr>
        <p:txBody>
          <a:bodyPr rtlCol="0">
            <a:normAutofit fontScale="90000"/>
          </a:bodyPr>
          <a:lstStyle/>
          <a:p>
            <a:pPr fontAlgn="auto">
              <a:spcAft>
                <a:spcPts val="0"/>
              </a:spcAft>
              <a:defRPr/>
            </a:pPr>
            <a:r>
              <a:rPr lang="en-US" sz="3600" b="1" dirty="0" smtClean="0">
                <a:solidFill>
                  <a:schemeClr val="bg1"/>
                </a:solidFill>
                <a:effectLst>
                  <a:outerShdw blurRad="50800" dist="38100" dir="2700000" algn="tl" rotWithShape="0">
                    <a:prstClr val="black">
                      <a:alpha val="40000"/>
                    </a:prstClr>
                  </a:outerShdw>
                </a:effectLst>
              </a:rPr>
              <a:t> 2012  State of the Water System</a:t>
            </a:r>
            <a:br>
              <a:rPr lang="en-US" sz="3600" b="1" dirty="0" smtClean="0">
                <a:solidFill>
                  <a:schemeClr val="bg1"/>
                </a:solidFill>
                <a:effectLst>
                  <a:outerShdw blurRad="50800" dist="38100" dir="2700000" algn="tl" rotWithShape="0">
                    <a:prstClr val="black">
                      <a:alpha val="40000"/>
                    </a:prstClr>
                  </a:outerShdw>
                </a:effectLst>
              </a:rPr>
            </a:br>
            <a:r>
              <a:rPr lang="en-US" sz="2800" b="1" dirty="0" smtClean="0">
                <a:solidFill>
                  <a:schemeClr val="bg1"/>
                </a:solidFill>
                <a:effectLst>
                  <a:outerShdw blurRad="50800" dist="38100" dir="2700000" algn="tl" rotWithShape="0">
                    <a:prstClr val="black">
                      <a:alpha val="40000"/>
                    </a:prstClr>
                  </a:outerShdw>
                </a:effectLst>
              </a:rPr>
              <a:t>City of Amarillo &amp; CRMWA  Water Rights holdings</a:t>
            </a:r>
            <a:endParaRPr lang="en-US" sz="3600" b="1" dirty="0">
              <a:solidFill>
                <a:schemeClr val="bg1"/>
              </a:solidFill>
              <a:effectLst>
                <a:outerShdw blurRad="50800" dist="38100" dir="2700000" algn="tl" rotWithShape="0">
                  <a:prstClr val="black">
                    <a:alpha val="40000"/>
                  </a:prstClr>
                </a:outerShdw>
              </a:effectLst>
            </a:endParaRPr>
          </a:p>
        </p:txBody>
      </p:sp>
      <p:sp>
        <p:nvSpPr>
          <p:cNvPr id="3" name="Subtitle 2"/>
          <p:cNvSpPr>
            <a:spLocks noGrp="1"/>
          </p:cNvSpPr>
          <p:nvPr>
            <p:ph type="subTitle" idx="1"/>
          </p:nvPr>
        </p:nvSpPr>
        <p:spPr>
          <a:xfrm>
            <a:off x="457200" y="1219203"/>
            <a:ext cx="8229600" cy="5334000"/>
          </a:xfrm>
        </p:spPr>
        <p:txBody>
          <a:bodyPr rtlCol="0">
            <a:normAutofit/>
          </a:bodyPr>
          <a:lstStyle/>
          <a:p>
            <a:pPr algn="l" fontAlgn="auto">
              <a:spcAft>
                <a:spcPts val="0"/>
              </a:spcAft>
              <a:defRPr/>
            </a:pPr>
            <a:r>
              <a:rPr lang="en-US" sz="2400" dirty="0" smtClean="0"/>
              <a:t>   </a:t>
            </a:r>
            <a:endParaRPr lang="en-US" sz="2400" dirty="0"/>
          </a:p>
        </p:txBody>
      </p:sp>
      <p:pic>
        <p:nvPicPr>
          <p:cNvPr id="25604" name="Picture 2"/>
          <p:cNvPicPr>
            <a:picLocks noChangeAspect="1" noChangeArrowheads="1"/>
          </p:cNvPicPr>
          <p:nvPr/>
        </p:nvPicPr>
        <p:blipFill>
          <a:blip r:embed="rId3" cstate="print"/>
          <a:srcRect l="1667" t="3408" r="1667" b="3864"/>
          <a:stretch>
            <a:fillRect/>
          </a:stretch>
        </p:blipFill>
        <p:spPr bwMode="auto">
          <a:xfrm>
            <a:off x="152400" y="1143000"/>
            <a:ext cx="8839200" cy="5486400"/>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6626" name="Title 1"/>
          <p:cNvSpPr>
            <a:spLocks noGrp="1"/>
          </p:cNvSpPr>
          <p:nvPr>
            <p:ph type="ctrTitle"/>
          </p:nvPr>
        </p:nvSpPr>
        <p:spPr>
          <a:xfrm>
            <a:off x="609600" y="685800"/>
            <a:ext cx="7772400" cy="914400"/>
          </a:xfrm>
        </p:spPr>
        <p:txBody>
          <a:bodyPr/>
          <a:lstStyle/>
          <a:p>
            <a:pPr eaLnBrk="1" hangingPunct="1"/>
            <a:r>
              <a:rPr lang="en-US" sz="2800" b="1" dirty="0" smtClean="0">
                <a:solidFill>
                  <a:srgbClr val="2D7E08"/>
                </a:solidFill>
                <a:effectLst>
                  <a:outerShdw blurRad="50800" dist="38100" dir="2700000" algn="tl" rotWithShape="0">
                    <a:prstClr val="black">
                      <a:alpha val="40000"/>
                    </a:prstClr>
                  </a:outerShdw>
                </a:effectLst>
              </a:rPr>
              <a:t>TOP-10 Roundtable:  March 14, 2012.</a:t>
            </a:r>
            <a:br>
              <a:rPr lang="en-US" sz="2800" b="1" dirty="0" smtClean="0">
                <a:solidFill>
                  <a:srgbClr val="2D7E08"/>
                </a:solidFill>
                <a:effectLst>
                  <a:outerShdw blurRad="50800" dist="38100" dir="2700000" algn="tl" rotWithShape="0">
                    <a:prstClr val="black">
                      <a:alpha val="40000"/>
                    </a:prstClr>
                  </a:outerShdw>
                </a:effectLst>
              </a:rPr>
            </a:br>
            <a:r>
              <a:rPr lang="en-US" sz="2800" b="1" dirty="0" smtClean="0">
                <a:solidFill>
                  <a:srgbClr val="2D7E08"/>
                </a:solidFill>
                <a:effectLst>
                  <a:outerShdw blurRad="50800" dist="38100" dir="2700000" algn="tl" rotWithShape="0">
                    <a:prstClr val="black">
                      <a:alpha val="40000"/>
                    </a:prstClr>
                  </a:outerShdw>
                </a:effectLst>
              </a:rPr>
              <a:t>A Kick-off for “Every Drop Counts” campaign 2012</a:t>
            </a:r>
          </a:p>
        </p:txBody>
      </p:sp>
      <p:sp>
        <p:nvSpPr>
          <p:cNvPr id="3" name="Subtitle 2"/>
          <p:cNvSpPr>
            <a:spLocks noGrp="1"/>
          </p:cNvSpPr>
          <p:nvPr>
            <p:ph type="subTitle" idx="1"/>
          </p:nvPr>
        </p:nvSpPr>
        <p:spPr>
          <a:xfrm>
            <a:off x="533400" y="1752600"/>
            <a:ext cx="8077200" cy="4495800"/>
          </a:xfrm>
        </p:spPr>
        <p:txBody>
          <a:bodyPr rtlCol="0">
            <a:noAutofit/>
          </a:bodyPr>
          <a:lstStyle/>
          <a:p>
            <a:pPr algn="l" fontAlgn="auto">
              <a:spcAft>
                <a:spcPts val="0"/>
              </a:spcAft>
              <a:buFont typeface="Arial" pitchFamily="34" charset="0"/>
              <a:buChar char="•"/>
              <a:defRPr/>
            </a:pPr>
            <a:r>
              <a:rPr lang="en-US" sz="2100" b="1" dirty="0" smtClean="0">
                <a:solidFill>
                  <a:schemeClr val="tx1"/>
                </a:solidFill>
              </a:rPr>
              <a:t>  Roundtable held March 14</a:t>
            </a:r>
            <a:r>
              <a:rPr lang="en-US" sz="2100" b="1" baseline="30000" dirty="0" smtClean="0">
                <a:solidFill>
                  <a:schemeClr val="tx1"/>
                </a:solidFill>
              </a:rPr>
              <a:t>th</a:t>
            </a:r>
            <a:r>
              <a:rPr lang="en-US" sz="2100" b="1" dirty="0" smtClean="0">
                <a:solidFill>
                  <a:schemeClr val="tx1"/>
                </a:solidFill>
              </a:rPr>
              <a:t>, hosted by NWTHS.</a:t>
            </a:r>
          </a:p>
          <a:p>
            <a:pPr algn="l" fontAlgn="auto">
              <a:spcAft>
                <a:spcPts val="0"/>
              </a:spcAft>
              <a:buFont typeface="Arial" pitchFamily="34" charset="0"/>
              <a:buChar char="•"/>
              <a:defRPr/>
            </a:pPr>
            <a:r>
              <a:rPr lang="en-US" sz="2100" b="1" dirty="0" smtClean="0">
                <a:solidFill>
                  <a:schemeClr val="tx1"/>
                </a:solidFill>
              </a:rPr>
              <a:t>  26 people attended.</a:t>
            </a:r>
          </a:p>
          <a:p>
            <a:pPr algn="l" fontAlgn="auto">
              <a:spcAft>
                <a:spcPts val="0"/>
              </a:spcAft>
              <a:buFont typeface="Arial" pitchFamily="34" charset="0"/>
              <a:buChar char="•"/>
              <a:defRPr/>
            </a:pPr>
            <a:r>
              <a:rPr lang="en-US" sz="2100" b="1" dirty="0" smtClean="0">
                <a:solidFill>
                  <a:schemeClr val="tx1"/>
                </a:solidFill>
              </a:rPr>
              <a:t> All 10 entities were represented.</a:t>
            </a:r>
          </a:p>
          <a:p>
            <a:pPr algn="l" fontAlgn="auto">
              <a:spcAft>
                <a:spcPts val="0"/>
              </a:spcAft>
              <a:buFont typeface="Arial" pitchFamily="34" charset="0"/>
              <a:buChar char="•"/>
              <a:defRPr/>
            </a:pPr>
            <a:r>
              <a:rPr lang="en-US" sz="2100" b="1" dirty="0" smtClean="0">
                <a:solidFill>
                  <a:schemeClr val="tx1"/>
                </a:solidFill>
              </a:rPr>
              <a:t> Participation in the info-sharing process was excellent.</a:t>
            </a:r>
          </a:p>
          <a:p>
            <a:pPr algn="l" fontAlgn="auto">
              <a:spcAft>
                <a:spcPts val="0"/>
              </a:spcAft>
              <a:buFont typeface="Arial" pitchFamily="34" charset="0"/>
              <a:buChar char="•"/>
              <a:defRPr/>
            </a:pPr>
            <a:r>
              <a:rPr lang="en-US" sz="2100" b="1" dirty="0" smtClean="0">
                <a:solidFill>
                  <a:schemeClr val="tx1"/>
                </a:solidFill>
              </a:rPr>
              <a:t> Many good ideas and current practices presented.</a:t>
            </a:r>
          </a:p>
          <a:p>
            <a:pPr algn="l" fontAlgn="auto">
              <a:spcAft>
                <a:spcPts val="0"/>
              </a:spcAft>
              <a:buFont typeface="Arial" pitchFamily="34" charset="0"/>
              <a:buChar char="•"/>
              <a:defRPr/>
            </a:pPr>
            <a:r>
              <a:rPr lang="en-US" sz="2100" b="1" dirty="0" smtClean="0">
                <a:solidFill>
                  <a:schemeClr val="tx1"/>
                </a:solidFill>
              </a:rPr>
              <a:t> These 10 entities average 8.3 MGD daily average water usage.</a:t>
            </a:r>
          </a:p>
          <a:p>
            <a:pPr lvl="1" algn="l" fontAlgn="auto">
              <a:spcAft>
                <a:spcPts val="0"/>
              </a:spcAft>
              <a:buFont typeface="Arial" pitchFamily="34" charset="0"/>
              <a:buChar char="•"/>
              <a:defRPr/>
            </a:pPr>
            <a:r>
              <a:rPr lang="en-US" sz="2100" b="1" dirty="0" smtClean="0">
                <a:solidFill>
                  <a:schemeClr val="tx1"/>
                </a:solidFill>
              </a:rPr>
              <a:t> This represents 16% of total water produced.</a:t>
            </a:r>
          </a:p>
          <a:p>
            <a:pPr algn="l" fontAlgn="auto">
              <a:spcAft>
                <a:spcPts val="0"/>
              </a:spcAft>
              <a:buFont typeface="Arial" pitchFamily="34" charset="0"/>
              <a:buChar char="•"/>
              <a:defRPr/>
            </a:pPr>
            <a:r>
              <a:rPr lang="en-US" sz="2100" b="1" dirty="0" smtClean="0">
                <a:solidFill>
                  <a:schemeClr val="tx1"/>
                </a:solidFill>
              </a:rPr>
              <a:t> The 10 entities  plus the City, employ 18,900 persons. </a:t>
            </a:r>
          </a:p>
          <a:p>
            <a:pPr algn="l" fontAlgn="auto">
              <a:spcAft>
                <a:spcPts val="0"/>
              </a:spcAft>
              <a:buFont typeface="Arial" pitchFamily="34" charset="0"/>
              <a:buChar char="•"/>
              <a:defRPr/>
            </a:pPr>
            <a:r>
              <a:rPr lang="en-US" sz="2100" b="1" dirty="0" smtClean="0">
                <a:solidFill>
                  <a:schemeClr val="tx1"/>
                </a:solidFill>
              </a:rPr>
              <a:t> Most of the 10 entities already have water conservation measures in place.</a:t>
            </a:r>
          </a:p>
          <a:p>
            <a:pPr algn="l" fontAlgn="auto">
              <a:spcAft>
                <a:spcPts val="0"/>
              </a:spcAft>
              <a:buFont typeface="Arial" pitchFamily="34" charset="0"/>
              <a:buChar char="•"/>
              <a:defRPr/>
            </a:pPr>
            <a:r>
              <a:rPr lang="en-US" sz="2100" b="1" dirty="0" smtClean="0">
                <a:solidFill>
                  <a:schemeClr val="tx1"/>
                </a:solidFill>
              </a:rPr>
              <a:t> We are thinking of a TOP-20 for next year, to include AISD, CISD and Amarillo College, plus others.</a:t>
            </a:r>
            <a:endParaRPr lang="en-US" sz="2100" b="1" dirty="0">
              <a:solidFill>
                <a:schemeClr val="tx1"/>
              </a:solidFill>
            </a:endParaRPr>
          </a:p>
        </p:txBody>
      </p:sp>
      <p:pic>
        <p:nvPicPr>
          <p:cNvPr id="4" name="Picture 3" descr="Every-Drop-Counts-Simple-Lo"/>
          <p:cNvPicPr>
            <a:picLocks noChangeAspect="1" noChangeArrowheads="1"/>
          </p:cNvPicPr>
          <p:nvPr/>
        </p:nvPicPr>
        <p:blipFill>
          <a:blip r:embed="rId4" cstate="print"/>
          <a:srcRect/>
          <a:stretch>
            <a:fillRect/>
          </a:stretch>
        </p:blipFill>
        <p:spPr bwMode="auto">
          <a:xfrm>
            <a:off x="5486400" y="5867506"/>
            <a:ext cx="3276600" cy="816485"/>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6626" name="Title 1"/>
          <p:cNvSpPr>
            <a:spLocks noGrp="1"/>
          </p:cNvSpPr>
          <p:nvPr>
            <p:ph type="ctrTitle"/>
          </p:nvPr>
        </p:nvSpPr>
        <p:spPr>
          <a:xfrm>
            <a:off x="685800" y="0"/>
            <a:ext cx="7772400" cy="990600"/>
          </a:xfrm>
          <a:effectLst>
            <a:outerShdw blurRad="50800" dist="38100" dir="2700000" algn="tl" rotWithShape="0">
              <a:prstClr val="black">
                <a:alpha val="40000"/>
              </a:prstClr>
            </a:outerShdw>
          </a:effectLst>
        </p:spPr>
        <p:txBody>
          <a:bodyPr/>
          <a:lstStyle/>
          <a:p>
            <a:pPr eaLnBrk="1" hangingPunct="1"/>
            <a:r>
              <a:rPr lang="en-US" sz="3600" b="1" dirty="0" smtClean="0">
                <a:solidFill>
                  <a:schemeClr val="tx1"/>
                </a:solidFill>
              </a:rPr>
              <a:t> 2012 State of the Water System</a:t>
            </a:r>
            <a:r>
              <a:rPr lang="en-US" sz="3600" b="1" dirty="0" smtClean="0">
                <a:solidFill>
                  <a:srgbClr val="99CCFF"/>
                </a:solidFill>
              </a:rPr>
              <a:t/>
            </a:r>
            <a:br>
              <a:rPr lang="en-US" sz="3600" b="1" dirty="0" smtClean="0">
                <a:solidFill>
                  <a:srgbClr val="99CCFF"/>
                </a:solidFill>
              </a:rPr>
            </a:br>
            <a:r>
              <a:rPr lang="en-US" sz="2800" b="1" dirty="0" smtClean="0"/>
              <a:t>Water System Capacity</a:t>
            </a:r>
            <a:endParaRPr lang="en-US" sz="3600" b="1" dirty="0" smtClean="0">
              <a:solidFill>
                <a:srgbClr val="0070C0"/>
              </a:solidFill>
            </a:endParaRPr>
          </a:p>
        </p:txBody>
      </p:sp>
      <p:sp>
        <p:nvSpPr>
          <p:cNvPr id="3" name="Subtitle 2"/>
          <p:cNvSpPr>
            <a:spLocks noGrp="1"/>
          </p:cNvSpPr>
          <p:nvPr>
            <p:ph type="subTitle" idx="1"/>
          </p:nvPr>
        </p:nvSpPr>
        <p:spPr>
          <a:xfrm>
            <a:off x="0" y="1371600"/>
            <a:ext cx="9144000" cy="5105400"/>
          </a:xfrm>
        </p:spPr>
        <p:txBody>
          <a:bodyPr rtlCol="0">
            <a:normAutofit fontScale="92500"/>
          </a:bodyPr>
          <a:lstStyle/>
          <a:p>
            <a:pPr algn="l" eaLnBrk="1" fontAlgn="auto" hangingPunct="1">
              <a:spcAft>
                <a:spcPts val="0"/>
              </a:spcAft>
              <a:defRPr/>
            </a:pPr>
            <a:r>
              <a:rPr lang="en-US" sz="2400" b="1" dirty="0" smtClean="0"/>
              <a:t>Southwest Wellfield	    63 wells	  8 MGD          1927 – 1940’s</a:t>
            </a:r>
          </a:p>
          <a:p>
            <a:pPr algn="l" eaLnBrk="1" fontAlgn="auto" hangingPunct="1">
              <a:spcAft>
                <a:spcPts val="0"/>
              </a:spcAft>
              <a:defRPr/>
            </a:pPr>
            <a:endParaRPr lang="en-US" sz="900" b="1" dirty="0" smtClean="0"/>
          </a:p>
          <a:p>
            <a:pPr algn="l" eaLnBrk="1" fontAlgn="auto" hangingPunct="1">
              <a:spcAft>
                <a:spcPts val="0"/>
              </a:spcAft>
              <a:defRPr/>
            </a:pPr>
            <a:r>
              <a:rPr lang="en-US" sz="2400" b="1" dirty="0" smtClean="0"/>
              <a:t>Carson Co. wellfield	     41 wells     35 MGD          1950’s to present</a:t>
            </a:r>
          </a:p>
          <a:p>
            <a:pPr algn="l" eaLnBrk="1" fontAlgn="auto" hangingPunct="1">
              <a:spcAft>
                <a:spcPts val="0"/>
              </a:spcAft>
              <a:defRPr/>
            </a:pPr>
            <a:endParaRPr lang="en-US" sz="1000" b="1" dirty="0" smtClean="0"/>
          </a:p>
          <a:p>
            <a:pPr algn="l" eaLnBrk="1" fontAlgn="auto" hangingPunct="1">
              <a:spcAft>
                <a:spcPts val="0"/>
              </a:spcAft>
              <a:defRPr/>
            </a:pPr>
            <a:r>
              <a:rPr lang="en-US" sz="2400" b="1" dirty="0" smtClean="0"/>
              <a:t>Potter Co. wellfield 	     21 wells	20 MGD          2011-2012</a:t>
            </a:r>
          </a:p>
          <a:p>
            <a:pPr algn="l" eaLnBrk="1" fontAlgn="auto" hangingPunct="1">
              <a:spcAft>
                <a:spcPts val="0"/>
              </a:spcAft>
              <a:defRPr/>
            </a:pPr>
            <a:r>
              <a:rPr lang="en-US" sz="1000" b="1" dirty="0" smtClean="0"/>
              <a:t>+++++++++++++++++++++++++++++++++++++++++++++++++++++++++++++++++++++++++++++++++++++++++++++++++++++++++++++++++++++++++++++++++</a:t>
            </a:r>
          </a:p>
          <a:p>
            <a:pPr algn="l" eaLnBrk="1" fontAlgn="auto" hangingPunct="1">
              <a:spcAft>
                <a:spcPts val="0"/>
              </a:spcAft>
              <a:defRPr/>
            </a:pPr>
            <a:r>
              <a:rPr lang="en-US" sz="2400" b="1" dirty="0" smtClean="0"/>
              <a:t>                                                           63 MGD          sub-total</a:t>
            </a:r>
          </a:p>
          <a:p>
            <a:pPr algn="l" eaLnBrk="1" fontAlgn="auto" hangingPunct="1">
              <a:spcAft>
                <a:spcPts val="0"/>
              </a:spcAft>
              <a:defRPr/>
            </a:pPr>
            <a:r>
              <a:rPr lang="en-US" sz="2400" b="1" dirty="0" smtClean="0"/>
              <a:t>CRMWA Roberts Co.		</a:t>
            </a:r>
            <a:r>
              <a:rPr lang="en-US" sz="2400" b="1" u="sng" dirty="0" smtClean="0"/>
              <a:t>26 MGD</a:t>
            </a:r>
            <a:r>
              <a:rPr lang="en-US" sz="2400" b="1" dirty="0" smtClean="0"/>
              <a:t>          1999 to present</a:t>
            </a:r>
          </a:p>
          <a:p>
            <a:pPr algn="l" eaLnBrk="1" fontAlgn="auto" hangingPunct="1">
              <a:spcAft>
                <a:spcPts val="0"/>
              </a:spcAft>
              <a:defRPr/>
            </a:pPr>
            <a:r>
              <a:rPr lang="en-US" sz="2400" b="1" dirty="0" smtClean="0"/>
              <a:t>         (40.61) % interest	 	89 MGD          sub-total</a:t>
            </a:r>
          </a:p>
          <a:p>
            <a:pPr algn="l" eaLnBrk="1" fontAlgn="auto" hangingPunct="1">
              <a:spcAft>
                <a:spcPts val="0"/>
              </a:spcAft>
              <a:defRPr/>
            </a:pPr>
            <a:endParaRPr lang="en-US" sz="1000" b="1" dirty="0" smtClean="0"/>
          </a:p>
          <a:p>
            <a:pPr algn="l" eaLnBrk="1" fontAlgn="auto" hangingPunct="1">
              <a:spcAft>
                <a:spcPts val="0"/>
              </a:spcAft>
              <a:defRPr/>
            </a:pPr>
            <a:r>
              <a:rPr lang="en-US" sz="2400" b="1" dirty="0" smtClean="0"/>
              <a:t>Lake Meredith    (normal levels)       </a:t>
            </a:r>
            <a:r>
              <a:rPr lang="en-US" sz="2400" b="1" dirty="0" smtClean="0">
                <a:solidFill>
                  <a:srgbClr val="00B050"/>
                </a:solidFill>
              </a:rPr>
              <a:t>27-30 MGD  </a:t>
            </a:r>
            <a:r>
              <a:rPr lang="en-US" sz="2000" b="1" dirty="0" smtClean="0">
                <a:solidFill>
                  <a:srgbClr val="00B050"/>
                </a:solidFill>
              </a:rPr>
              <a:t>(zero allocation now)  </a:t>
            </a:r>
            <a:r>
              <a:rPr lang="en-US" sz="1000" b="1" dirty="0" smtClean="0"/>
              <a:t>++++++++++++++++++++++++++++++++++++++++++++++++++++++++++++++++++++++++++++++++++++++++++++++++++++++++++++++++++++++++++++++++++</a:t>
            </a:r>
          </a:p>
          <a:p>
            <a:pPr algn="l" eaLnBrk="1" fontAlgn="auto" hangingPunct="1">
              <a:spcAft>
                <a:spcPts val="0"/>
              </a:spcAft>
              <a:defRPr/>
            </a:pPr>
            <a:r>
              <a:rPr lang="en-US" sz="2400" b="1" dirty="0" smtClean="0"/>
              <a:t>City 500 MG Reservoir:      	16 MGD additional for 30 days</a:t>
            </a:r>
          </a:p>
          <a:p>
            <a:pPr algn="l" eaLnBrk="1" fontAlgn="auto" hangingPunct="1">
              <a:spcAft>
                <a:spcPts val="0"/>
              </a:spcAft>
              <a:defRPr/>
            </a:pPr>
            <a:r>
              <a:rPr lang="en-US" sz="2400" b="1" dirty="0" smtClean="0"/>
              <a:t>				30 MGD additional for 16 days</a:t>
            </a:r>
            <a:endParaRPr lang="en-US" sz="2400" b="1" dirty="0"/>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Title 1"/>
          <p:cNvSpPr>
            <a:spLocks noGrp="1"/>
          </p:cNvSpPr>
          <p:nvPr>
            <p:ph type="ctrTitle"/>
          </p:nvPr>
        </p:nvSpPr>
        <p:spPr>
          <a:xfrm>
            <a:off x="685800" y="685802"/>
            <a:ext cx="7772400" cy="838200"/>
          </a:xfrm>
        </p:spPr>
        <p:txBody>
          <a:bodyPr/>
          <a:lstStyle/>
          <a:p>
            <a:pPr eaLnBrk="1" hangingPunct="1"/>
            <a:r>
              <a:rPr lang="en-US" sz="3200" b="1" dirty="0" smtClean="0">
                <a:solidFill>
                  <a:schemeClr val="bg1"/>
                </a:solidFill>
                <a:effectLst>
                  <a:outerShdw blurRad="50800" dist="38100" dir="2700000" algn="tl" rotWithShape="0">
                    <a:prstClr val="black">
                      <a:alpha val="40000"/>
                    </a:prstClr>
                  </a:outerShdw>
                </a:effectLst>
              </a:rPr>
              <a:t>Infrastructure Condition</a:t>
            </a:r>
            <a:br>
              <a:rPr lang="en-US" sz="3200" b="1" dirty="0" smtClean="0">
                <a:solidFill>
                  <a:schemeClr val="bg1"/>
                </a:solidFill>
                <a:effectLst>
                  <a:outerShdw blurRad="50800" dist="38100" dir="2700000" algn="tl" rotWithShape="0">
                    <a:prstClr val="black">
                      <a:alpha val="40000"/>
                    </a:prstClr>
                  </a:outerShdw>
                </a:effectLst>
              </a:rPr>
            </a:br>
            <a:r>
              <a:rPr lang="en-US" sz="2800" b="1" dirty="0" smtClean="0">
                <a:solidFill>
                  <a:schemeClr val="bg1"/>
                </a:solidFill>
                <a:effectLst>
                  <a:outerShdw blurRad="50800" dist="38100" dir="2700000" algn="tl" rotWithShape="0">
                    <a:prstClr val="black">
                      <a:alpha val="40000"/>
                    </a:prstClr>
                  </a:outerShdw>
                </a:effectLst>
              </a:rPr>
              <a:t>A direct relationship to system capacity</a:t>
            </a:r>
            <a:endParaRPr lang="en-US" sz="3200" b="1" dirty="0" smtClean="0">
              <a:solidFill>
                <a:schemeClr val="bg1"/>
              </a:solidFill>
              <a:effectLst>
                <a:outerShdw blurRad="50800" dist="38100" dir="2700000" algn="tl" rotWithShape="0">
                  <a:prstClr val="black">
                    <a:alpha val="40000"/>
                  </a:prstClr>
                </a:outerShdw>
              </a:effectLst>
            </a:endParaRPr>
          </a:p>
        </p:txBody>
      </p:sp>
      <p:sp>
        <p:nvSpPr>
          <p:cNvPr id="3" name="Subtitle 2"/>
          <p:cNvSpPr>
            <a:spLocks noGrp="1"/>
          </p:cNvSpPr>
          <p:nvPr>
            <p:ph type="subTitle" idx="1"/>
          </p:nvPr>
        </p:nvSpPr>
        <p:spPr>
          <a:xfrm>
            <a:off x="457200" y="1752600"/>
            <a:ext cx="8077200" cy="4495800"/>
          </a:xfrm>
        </p:spPr>
        <p:txBody>
          <a:bodyPr rtlCol="0">
            <a:noAutofit/>
          </a:bodyPr>
          <a:lstStyle/>
          <a:p>
            <a:pPr algn="l" fontAlgn="auto">
              <a:lnSpc>
                <a:spcPct val="120000"/>
              </a:lnSpc>
              <a:spcAft>
                <a:spcPts val="0"/>
              </a:spcAft>
              <a:buFont typeface="Arial" pitchFamily="34" charset="0"/>
              <a:buChar char="•"/>
              <a:defRPr/>
            </a:pPr>
            <a:r>
              <a:rPr lang="en-US" sz="1900" b="1" dirty="0" smtClean="0">
                <a:solidFill>
                  <a:schemeClr val="bg1"/>
                </a:solidFill>
              </a:rPr>
              <a:t>   The following slides discuss the need for attention to the deteriorating infrastructure in the Amarillo water system.</a:t>
            </a:r>
          </a:p>
          <a:p>
            <a:pPr algn="l" fontAlgn="auto">
              <a:lnSpc>
                <a:spcPct val="120000"/>
              </a:lnSpc>
              <a:spcAft>
                <a:spcPts val="0"/>
              </a:spcAft>
              <a:buFont typeface="Arial" pitchFamily="34" charset="0"/>
              <a:buChar char="•"/>
              <a:defRPr/>
            </a:pPr>
            <a:r>
              <a:rPr lang="en-US" sz="1900" b="1" dirty="0" smtClean="0">
                <a:solidFill>
                  <a:schemeClr val="bg1"/>
                </a:solidFill>
              </a:rPr>
              <a:t>   Most mature cities in the U.S. have an even more advanced infrastructure ageing condition.  </a:t>
            </a:r>
          </a:p>
          <a:p>
            <a:pPr algn="l" fontAlgn="auto">
              <a:lnSpc>
                <a:spcPct val="120000"/>
              </a:lnSpc>
              <a:spcAft>
                <a:spcPts val="0"/>
              </a:spcAft>
              <a:buFont typeface="Arial" pitchFamily="34" charset="0"/>
              <a:buChar char="•"/>
              <a:defRPr/>
            </a:pPr>
            <a:r>
              <a:rPr lang="en-US" sz="1900" b="1" dirty="0" smtClean="0">
                <a:solidFill>
                  <a:schemeClr val="bg1"/>
                </a:solidFill>
              </a:rPr>
              <a:t>   By comparison, Amarillo is a “young” city…but that is steadily changing.  We need to fix our attention on what is “beneath our feet”, as well as what is readily seen above ground.</a:t>
            </a:r>
          </a:p>
          <a:p>
            <a:pPr algn="l" fontAlgn="auto">
              <a:lnSpc>
                <a:spcPct val="120000"/>
              </a:lnSpc>
              <a:spcAft>
                <a:spcPts val="0"/>
              </a:spcAft>
              <a:buFont typeface="Arial" pitchFamily="34" charset="0"/>
              <a:buChar char="•"/>
              <a:defRPr/>
            </a:pPr>
            <a:r>
              <a:rPr lang="en-US" sz="1900" b="1" dirty="0" smtClean="0">
                <a:solidFill>
                  <a:schemeClr val="bg1"/>
                </a:solidFill>
              </a:rPr>
              <a:t>   The “experts” in the Water/Wastewater industry have calculated that, nationwide, some 6 trillion dollars needs to be spent on  Water utility infrastructure by 2035.  This is in addition to growth-related infrastructure.  Amarillo must prepare to invest in the sustainability of its own utility infrastructure.</a:t>
            </a:r>
            <a:endParaRPr lang="en-US" sz="1900" b="1" dirty="0">
              <a:solidFill>
                <a:schemeClr val="bg1"/>
              </a:solidFill>
            </a:endParaRP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6626" name="Title 1"/>
          <p:cNvSpPr>
            <a:spLocks noGrp="1"/>
          </p:cNvSpPr>
          <p:nvPr>
            <p:ph type="ctrTitle"/>
          </p:nvPr>
        </p:nvSpPr>
        <p:spPr>
          <a:xfrm>
            <a:off x="914400" y="533400"/>
            <a:ext cx="6705600" cy="609600"/>
          </a:xfrm>
        </p:spPr>
        <p:txBody>
          <a:bodyPr/>
          <a:lstStyle/>
          <a:p>
            <a:pPr eaLnBrk="1" hangingPunct="1"/>
            <a:r>
              <a:rPr lang="en-US" sz="3300" b="1" dirty="0" smtClean="0">
                <a:solidFill>
                  <a:srgbClr val="0070C0"/>
                </a:solidFill>
                <a:effectLst>
                  <a:outerShdw blurRad="50800" dist="38100" dir="2700000" algn="tl" rotWithShape="0">
                    <a:prstClr val="black">
                      <a:alpha val="40000"/>
                    </a:prstClr>
                  </a:outerShdw>
                </a:effectLst>
              </a:rPr>
              <a:t>Underground Infrastructure</a:t>
            </a:r>
          </a:p>
        </p:txBody>
      </p:sp>
      <p:sp>
        <p:nvSpPr>
          <p:cNvPr id="3" name="Subtitle 2"/>
          <p:cNvSpPr>
            <a:spLocks noGrp="1"/>
          </p:cNvSpPr>
          <p:nvPr>
            <p:ph type="subTitle" idx="1"/>
          </p:nvPr>
        </p:nvSpPr>
        <p:spPr>
          <a:xfrm>
            <a:off x="228600" y="1447800"/>
            <a:ext cx="8763000" cy="5181602"/>
          </a:xfrm>
        </p:spPr>
        <p:txBody>
          <a:bodyPr rtlCol="0">
            <a:normAutofit fontScale="92500"/>
          </a:bodyPr>
          <a:lstStyle/>
          <a:p>
            <a:pPr algn="l" fontAlgn="auto">
              <a:spcAft>
                <a:spcPts val="0"/>
              </a:spcAft>
              <a:buFont typeface="Arial" pitchFamily="34" charset="0"/>
              <a:buChar char="•"/>
              <a:defRPr/>
            </a:pPr>
            <a:r>
              <a:rPr lang="en-US" sz="2400" b="1" dirty="0" smtClean="0"/>
              <a:t>  At least 60% of the underground infrastructure – pipes and </a:t>
            </a:r>
          </a:p>
          <a:p>
            <a:pPr algn="l" fontAlgn="auto">
              <a:spcAft>
                <a:spcPts val="0"/>
              </a:spcAft>
              <a:defRPr/>
            </a:pPr>
            <a:r>
              <a:rPr lang="en-US" sz="2400" b="1" dirty="0" smtClean="0"/>
              <a:t>    fittings…is over 50 years old.  Much of this is over 60 years.</a:t>
            </a:r>
          </a:p>
          <a:p>
            <a:pPr algn="l" fontAlgn="auto">
              <a:spcAft>
                <a:spcPts val="0"/>
              </a:spcAft>
              <a:defRPr/>
            </a:pPr>
            <a:endParaRPr lang="en-US" sz="800" b="1" dirty="0" smtClean="0"/>
          </a:p>
          <a:p>
            <a:pPr algn="l" fontAlgn="auto">
              <a:spcAft>
                <a:spcPts val="0"/>
              </a:spcAft>
              <a:buFont typeface="Arial" pitchFamily="34" charset="0"/>
              <a:buChar char="•"/>
              <a:defRPr/>
            </a:pPr>
            <a:r>
              <a:rPr lang="en-US" sz="2400" b="1" dirty="0" smtClean="0"/>
              <a:t>  Some of it dates back as far as 1927.  </a:t>
            </a:r>
          </a:p>
          <a:p>
            <a:pPr algn="l" fontAlgn="auto">
              <a:spcAft>
                <a:spcPts val="0"/>
              </a:spcAft>
              <a:defRPr/>
            </a:pPr>
            <a:endParaRPr lang="en-US" sz="800" b="1" dirty="0" smtClean="0"/>
          </a:p>
          <a:p>
            <a:pPr algn="l" fontAlgn="auto">
              <a:spcAft>
                <a:spcPts val="0"/>
              </a:spcAft>
              <a:buFont typeface="Arial" pitchFamily="34" charset="0"/>
              <a:buChar char="•"/>
              <a:defRPr/>
            </a:pPr>
            <a:r>
              <a:rPr lang="en-US" sz="2400" b="1" dirty="0" smtClean="0"/>
              <a:t>  We are experiencing increasing failure rates in these pipes.</a:t>
            </a:r>
          </a:p>
          <a:p>
            <a:pPr algn="l" fontAlgn="auto">
              <a:spcAft>
                <a:spcPts val="0"/>
              </a:spcAft>
              <a:defRPr/>
            </a:pPr>
            <a:endParaRPr lang="en-US" sz="800" b="1" dirty="0" smtClean="0"/>
          </a:p>
          <a:p>
            <a:pPr algn="l" fontAlgn="auto">
              <a:spcAft>
                <a:spcPts val="0"/>
              </a:spcAft>
              <a:buFont typeface="Arial" pitchFamily="34" charset="0"/>
              <a:buChar char="•"/>
              <a:defRPr/>
            </a:pPr>
            <a:r>
              <a:rPr lang="en-US" sz="2400" b="1" dirty="0" smtClean="0"/>
              <a:t>  We need to increase the “3 R’s” (Repair, Rehabilitate, Replace) program on these old pipes.</a:t>
            </a:r>
          </a:p>
          <a:p>
            <a:pPr algn="l" fontAlgn="auto">
              <a:spcAft>
                <a:spcPts val="0"/>
              </a:spcAft>
              <a:defRPr/>
            </a:pPr>
            <a:endParaRPr lang="en-US" sz="800" b="1" dirty="0" smtClean="0"/>
          </a:p>
          <a:p>
            <a:pPr algn="l" fontAlgn="auto">
              <a:spcAft>
                <a:spcPts val="0"/>
              </a:spcAft>
              <a:buFont typeface="Arial" pitchFamily="34" charset="0"/>
              <a:buChar char="•"/>
              <a:defRPr/>
            </a:pPr>
            <a:r>
              <a:rPr lang="en-US" sz="2400" b="1" dirty="0" smtClean="0"/>
              <a:t>  We need to get ahead of the deterioration rate.</a:t>
            </a:r>
          </a:p>
          <a:p>
            <a:pPr algn="l" fontAlgn="auto">
              <a:spcAft>
                <a:spcPts val="0"/>
              </a:spcAft>
              <a:buFont typeface="Arial" pitchFamily="34" charset="0"/>
              <a:buChar char="•"/>
              <a:defRPr/>
            </a:pPr>
            <a:endParaRPr lang="en-US" sz="800" b="1" dirty="0" smtClean="0"/>
          </a:p>
          <a:p>
            <a:pPr algn="l" fontAlgn="auto">
              <a:spcAft>
                <a:spcPts val="0"/>
              </a:spcAft>
              <a:buFont typeface="Arial" pitchFamily="34" charset="0"/>
              <a:buChar char="•"/>
              <a:defRPr/>
            </a:pPr>
            <a:r>
              <a:rPr lang="en-US" sz="2400" b="1" dirty="0" smtClean="0"/>
              <a:t>  We have almost 1,100 miles of water distribution pipe in the ground.  (We also have 900 miles of sewer pipe)</a:t>
            </a:r>
          </a:p>
          <a:p>
            <a:pPr algn="l" fontAlgn="auto">
              <a:spcAft>
                <a:spcPts val="0"/>
              </a:spcAft>
              <a:defRPr/>
            </a:pPr>
            <a:endParaRPr lang="en-US" sz="800" b="1" dirty="0" smtClean="0"/>
          </a:p>
          <a:p>
            <a:pPr algn="l" fontAlgn="auto">
              <a:spcAft>
                <a:spcPts val="0"/>
              </a:spcAft>
              <a:buFont typeface="Arial" pitchFamily="34" charset="0"/>
              <a:buChar char="•"/>
              <a:defRPr/>
            </a:pPr>
            <a:r>
              <a:rPr lang="en-US" sz="2400" b="1" dirty="0" smtClean="0"/>
              <a:t>   Eventually, not too long, we must appreciably increase the budget for the “3 R’s” program.</a:t>
            </a: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6626" name="Title 1"/>
          <p:cNvSpPr>
            <a:spLocks noGrp="1"/>
          </p:cNvSpPr>
          <p:nvPr>
            <p:ph type="ctrTitle"/>
          </p:nvPr>
        </p:nvSpPr>
        <p:spPr>
          <a:xfrm>
            <a:off x="1600200" y="76200"/>
            <a:ext cx="7239000" cy="685800"/>
          </a:xfrm>
        </p:spPr>
        <p:txBody>
          <a:bodyPr/>
          <a:lstStyle/>
          <a:p>
            <a:pPr eaLnBrk="1" hangingPunct="1"/>
            <a:r>
              <a:rPr lang="en-US" sz="3600" b="1" dirty="0" smtClean="0">
                <a:solidFill>
                  <a:schemeClr val="accent3">
                    <a:lumMod val="75000"/>
                  </a:schemeClr>
                </a:solidFill>
                <a:effectLst>
                  <a:outerShdw blurRad="50800" dist="38100" dir="2700000" algn="tl" rotWithShape="0">
                    <a:prstClr val="black">
                      <a:alpha val="40000"/>
                    </a:prstClr>
                  </a:outerShdw>
                </a:effectLst>
              </a:rPr>
              <a:t> </a:t>
            </a:r>
            <a:r>
              <a:rPr lang="en-US" sz="3600" b="1" dirty="0" smtClean="0">
                <a:solidFill>
                  <a:srgbClr val="2D7E08"/>
                </a:solidFill>
                <a:effectLst>
                  <a:outerShdw blurRad="50800" dist="38100" dir="2700000" algn="tl" rotWithShape="0">
                    <a:prstClr val="black">
                      <a:alpha val="40000"/>
                    </a:prstClr>
                  </a:outerShdw>
                </a:effectLst>
              </a:rPr>
              <a:t>Pump Stations Needing Attention</a:t>
            </a:r>
          </a:p>
        </p:txBody>
      </p:sp>
      <p:sp>
        <p:nvSpPr>
          <p:cNvPr id="3" name="Subtitle 2"/>
          <p:cNvSpPr>
            <a:spLocks noGrp="1"/>
          </p:cNvSpPr>
          <p:nvPr>
            <p:ph type="subTitle" idx="1"/>
          </p:nvPr>
        </p:nvSpPr>
        <p:spPr>
          <a:xfrm>
            <a:off x="2133600" y="914400"/>
            <a:ext cx="7010400" cy="5715000"/>
          </a:xfrm>
        </p:spPr>
        <p:txBody>
          <a:bodyPr rtlCol="0">
            <a:noAutofit/>
          </a:bodyPr>
          <a:lstStyle/>
          <a:p>
            <a:pPr algn="l" fontAlgn="auto">
              <a:lnSpc>
                <a:spcPct val="120000"/>
              </a:lnSpc>
              <a:spcAft>
                <a:spcPts val="0"/>
              </a:spcAft>
              <a:buFont typeface="Arial" pitchFamily="34" charset="0"/>
              <a:buChar char="•"/>
              <a:defRPr/>
            </a:pPr>
            <a:r>
              <a:rPr lang="en-US" sz="2100" b="1" dirty="0" smtClean="0">
                <a:solidFill>
                  <a:schemeClr val="tx1"/>
                </a:solidFill>
                <a:latin typeface="Arial" pitchFamily="34" charset="0"/>
                <a:cs typeface="Arial" pitchFamily="34" charset="0"/>
              </a:rPr>
              <a:t>   The City of Amarillo owns five water pumping stations that were constructed between 1927 and 1956.</a:t>
            </a:r>
          </a:p>
          <a:p>
            <a:pPr algn="l" fontAlgn="auto">
              <a:lnSpc>
                <a:spcPct val="120000"/>
              </a:lnSpc>
              <a:spcAft>
                <a:spcPts val="0"/>
              </a:spcAft>
              <a:buFont typeface="Arial" pitchFamily="34" charset="0"/>
              <a:buChar char="•"/>
              <a:defRPr/>
            </a:pPr>
            <a:r>
              <a:rPr lang="en-US" sz="2100" b="1" dirty="0" smtClean="0">
                <a:solidFill>
                  <a:schemeClr val="tx1"/>
                </a:solidFill>
                <a:latin typeface="Arial" pitchFamily="34" charset="0"/>
                <a:cs typeface="Arial" pitchFamily="34" charset="0"/>
              </a:rPr>
              <a:t>   Four of these need to have replacement electrical switchgear, fitted with VFD’s, and new, more efficient, pumping units installed within the next few years.</a:t>
            </a:r>
          </a:p>
          <a:p>
            <a:pPr algn="l" fontAlgn="auto">
              <a:lnSpc>
                <a:spcPct val="120000"/>
              </a:lnSpc>
              <a:spcAft>
                <a:spcPts val="0"/>
              </a:spcAft>
              <a:buFont typeface="Arial" pitchFamily="34" charset="0"/>
              <a:buChar char="•"/>
              <a:defRPr/>
            </a:pPr>
            <a:r>
              <a:rPr lang="en-US" sz="2100" b="1" dirty="0" smtClean="0">
                <a:solidFill>
                  <a:schemeClr val="tx1"/>
                </a:solidFill>
                <a:latin typeface="Arial" pitchFamily="34" charset="0"/>
                <a:cs typeface="Arial" pitchFamily="34" charset="0"/>
              </a:rPr>
              <a:t>   The fourth one needs a total motor change-out, and to be retrofitted with VFD’s.</a:t>
            </a:r>
          </a:p>
          <a:p>
            <a:pPr algn="l" fontAlgn="auto">
              <a:lnSpc>
                <a:spcPct val="120000"/>
              </a:lnSpc>
              <a:spcAft>
                <a:spcPts val="0"/>
              </a:spcAft>
              <a:buFont typeface="Arial" pitchFamily="34" charset="0"/>
              <a:buChar char="•"/>
              <a:defRPr/>
            </a:pPr>
            <a:r>
              <a:rPr lang="en-US" sz="2100" b="1" dirty="0" smtClean="0">
                <a:solidFill>
                  <a:schemeClr val="tx1"/>
                </a:solidFill>
                <a:latin typeface="Arial" pitchFamily="34" charset="0"/>
                <a:cs typeface="Arial" pitchFamily="34" charset="0"/>
              </a:rPr>
              <a:t>   These projects should be accomplished within about a 10 year time-line.</a:t>
            </a:r>
          </a:p>
          <a:p>
            <a:pPr algn="l" fontAlgn="auto">
              <a:lnSpc>
                <a:spcPct val="120000"/>
              </a:lnSpc>
              <a:spcAft>
                <a:spcPts val="0"/>
              </a:spcAft>
              <a:buFont typeface="Arial" pitchFamily="34" charset="0"/>
              <a:buChar char="•"/>
              <a:defRPr/>
            </a:pPr>
            <a:r>
              <a:rPr lang="en-US" sz="2100" b="1" dirty="0" smtClean="0">
                <a:solidFill>
                  <a:schemeClr val="tx1"/>
                </a:solidFill>
                <a:latin typeface="Arial" pitchFamily="34" charset="0"/>
                <a:cs typeface="Arial" pitchFamily="34" charset="0"/>
              </a:rPr>
              <a:t>   The total cost for all of these pump station upgrades will be $10-15 million </a:t>
            </a:r>
          </a:p>
          <a:p>
            <a:pPr algn="l" fontAlgn="auto">
              <a:lnSpc>
                <a:spcPct val="120000"/>
              </a:lnSpc>
              <a:spcAft>
                <a:spcPts val="0"/>
              </a:spcAft>
              <a:buFont typeface="Arial" pitchFamily="34" charset="0"/>
              <a:buChar char="•"/>
              <a:defRPr/>
            </a:pPr>
            <a:r>
              <a:rPr lang="en-US" sz="2100" b="1" dirty="0" smtClean="0">
                <a:solidFill>
                  <a:schemeClr val="tx1"/>
                </a:solidFill>
                <a:latin typeface="Arial" pitchFamily="34" charset="0"/>
                <a:cs typeface="Arial" pitchFamily="34" charset="0"/>
              </a:rPr>
              <a:t>   A broken pump in Summer is much more a problem than a planned replacement in Winter!</a:t>
            </a:r>
            <a:endParaRPr lang="en-US" sz="2100" b="1" dirty="0">
              <a:solidFill>
                <a:schemeClr val="tx1"/>
              </a:solidFill>
              <a:latin typeface="Arial" pitchFamily="34" charset="0"/>
              <a:cs typeface="Arial" pitchFamily="34" charset="0"/>
            </a:endParaRP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6626" name="Title 1"/>
          <p:cNvSpPr>
            <a:spLocks noGrp="1"/>
          </p:cNvSpPr>
          <p:nvPr>
            <p:ph type="ctrTitle"/>
          </p:nvPr>
        </p:nvSpPr>
        <p:spPr>
          <a:xfrm>
            <a:off x="685800" y="152400"/>
            <a:ext cx="7772400" cy="609600"/>
          </a:xfrm>
        </p:spPr>
        <p:txBody>
          <a:bodyPr/>
          <a:lstStyle/>
          <a:p>
            <a:pPr eaLnBrk="1" hangingPunct="1"/>
            <a:r>
              <a:rPr lang="en-US" sz="3600" b="1" dirty="0" smtClean="0">
                <a:solidFill>
                  <a:schemeClr val="bg1"/>
                </a:solidFill>
                <a:effectLst>
                  <a:outerShdw blurRad="50800" dist="38100" dir="2700000" algn="tl" rotWithShape="0">
                    <a:prstClr val="black">
                      <a:alpha val="40000"/>
                    </a:prstClr>
                  </a:outerShdw>
                </a:effectLst>
              </a:rPr>
              <a:t>Asset Management Plan</a:t>
            </a:r>
          </a:p>
        </p:txBody>
      </p:sp>
      <p:sp>
        <p:nvSpPr>
          <p:cNvPr id="3" name="Subtitle 2"/>
          <p:cNvSpPr>
            <a:spLocks noGrp="1"/>
          </p:cNvSpPr>
          <p:nvPr>
            <p:ph type="subTitle" idx="1"/>
          </p:nvPr>
        </p:nvSpPr>
        <p:spPr>
          <a:xfrm>
            <a:off x="228600" y="838200"/>
            <a:ext cx="8610600" cy="5562600"/>
          </a:xfrm>
          <a:solidFill>
            <a:schemeClr val="bg1">
              <a:alpha val="47000"/>
            </a:schemeClr>
          </a:solidFill>
        </p:spPr>
        <p:txBody>
          <a:bodyPr rtlCol="0">
            <a:normAutofit/>
          </a:bodyPr>
          <a:lstStyle/>
          <a:p>
            <a:pPr algn="l" fontAlgn="auto">
              <a:spcAft>
                <a:spcPts val="0"/>
              </a:spcAft>
              <a:buFont typeface="Arial" pitchFamily="34" charset="0"/>
              <a:buChar char="•"/>
              <a:defRPr/>
            </a:pPr>
            <a:r>
              <a:rPr lang="en-US" sz="2400" b="1" dirty="0" smtClean="0">
                <a:solidFill>
                  <a:schemeClr val="tx1"/>
                </a:solidFill>
              </a:rPr>
              <a:t>  The Utilities Division is nearing the conclusion of A Wastewater </a:t>
            </a:r>
          </a:p>
          <a:p>
            <a:pPr algn="l" fontAlgn="auto">
              <a:spcAft>
                <a:spcPts val="0"/>
              </a:spcAft>
              <a:defRPr/>
            </a:pPr>
            <a:r>
              <a:rPr lang="en-US" sz="2400" b="1" dirty="0" smtClean="0">
                <a:solidFill>
                  <a:schemeClr val="tx1"/>
                </a:solidFill>
              </a:rPr>
              <a:t>    Master Plan, which includes delivery to, and training of, our </a:t>
            </a:r>
          </a:p>
          <a:p>
            <a:pPr algn="l" fontAlgn="auto">
              <a:spcAft>
                <a:spcPts val="0"/>
              </a:spcAft>
              <a:defRPr/>
            </a:pPr>
            <a:r>
              <a:rPr lang="en-US" sz="2400" b="1" dirty="0" smtClean="0">
                <a:solidFill>
                  <a:schemeClr val="tx1"/>
                </a:solidFill>
              </a:rPr>
              <a:t>    employees, an Asset Management Plan.  </a:t>
            </a:r>
          </a:p>
          <a:p>
            <a:pPr algn="l" fontAlgn="auto">
              <a:spcAft>
                <a:spcPts val="0"/>
              </a:spcAft>
              <a:buFont typeface="Arial" pitchFamily="34" charset="0"/>
              <a:buChar char="•"/>
              <a:defRPr/>
            </a:pPr>
            <a:r>
              <a:rPr lang="en-US" sz="2400" b="1" dirty="0" smtClean="0">
                <a:solidFill>
                  <a:schemeClr val="tx1"/>
                </a:solidFill>
              </a:rPr>
              <a:t>  This Plan is based on a “Risk versus Consequence” approach to    </a:t>
            </a:r>
          </a:p>
          <a:p>
            <a:pPr algn="l" fontAlgn="auto">
              <a:spcAft>
                <a:spcPts val="0"/>
              </a:spcAft>
              <a:defRPr/>
            </a:pPr>
            <a:r>
              <a:rPr lang="en-US" sz="2400" b="1" dirty="0" smtClean="0">
                <a:solidFill>
                  <a:schemeClr val="tx1"/>
                </a:solidFill>
              </a:rPr>
              <a:t>    prioritization of Infrastructure  Rehabilitation, Repair and </a:t>
            </a:r>
          </a:p>
          <a:p>
            <a:pPr algn="l" fontAlgn="auto">
              <a:spcAft>
                <a:spcPts val="0"/>
              </a:spcAft>
              <a:defRPr/>
            </a:pPr>
            <a:r>
              <a:rPr lang="en-US" sz="2400" b="1" dirty="0" smtClean="0">
                <a:solidFill>
                  <a:schemeClr val="tx1"/>
                </a:solidFill>
              </a:rPr>
              <a:t>    Replacement (3 R’s) Capital projects.  We are already doing </a:t>
            </a:r>
          </a:p>
          <a:p>
            <a:pPr algn="l" fontAlgn="auto">
              <a:spcAft>
                <a:spcPts val="0"/>
              </a:spcAft>
              <a:defRPr/>
            </a:pPr>
            <a:r>
              <a:rPr lang="en-US" sz="2400" b="1" dirty="0" smtClean="0">
                <a:solidFill>
                  <a:schemeClr val="tx1"/>
                </a:solidFill>
              </a:rPr>
              <a:t>    some of this work.</a:t>
            </a:r>
          </a:p>
          <a:p>
            <a:pPr algn="l" fontAlgn="auto">
              <a:spcAft>
                <a:spcPts val="0"/>
              </a:spcAft>
              <a:buFont typeface="Arial" pitchFamily="34" charset="0"/>
              <a:buChar char="•"/>
              <a:defRPr/>
            </a:pPr>
            <a:r>
              <a:rPr lang="en-US" sz="2400" b="1" dirty="0" smtClean="0">
                <a:solidFill>
                  <a:schemeClr val="tx1"/>
                </a:solidFill>
              </a:rPr>
              <a:t>  The Plan is designed to be “proactive” rather than “reactive” in </a:t>
            </a:r>
          </a:p>
          <a:p>
            <a:pPr algn="l" fontAlgn="auto">
              <a:spcAft>
                <a:spcPts val="0"/>
              </a:spcAft>
              <a:defRPr/>
            </a:pPr>
            <a:r>
              <a:rPr lang="en-US" sz="2400" b="1" dirty="0" smtClean="0">
                <a:solidFill>
                  <a:schemeClr val="tx1"/>
                </a:solidFill>
              </a:rPr>
              <a:t>    nature, and should get us “caught up” with the deterioration </a:t>
            </a:r>
          </a:p>
          <a:p>
            <a:pPr algn="l" fontAlgn="auto">
              <a:spcAft>
                <a:spcPts val="0"/>
              </a:spcAft>
              <a:defRPr/>
            </a:pPr>
            <a:r>
              <a:rPr lang="en-US" sz="2400" b="1" dirty="0" smtClean="0">
                <a:solidFill>
                  <a:schemeClr val="tx1"/>
                </a:solidFill>
              </a:rPr>
              <a:t>    rate  This Plan will be delivered to the City and presented to the </a:t>
            </a:r>
          </a:p>
          <a:p>
            <a:pPr algn="l" fontAlgn="auto">
              <a:spcAft>
                <a:spcPts val="0"/>
              </a:spcAft>
              <a:defRPr/>
            </a:pPr>
            <a:r>
              <a:rPr lang="en-US" sz="2400" b="1" dirty="0" smtClean="0">
                <a:solidFill>
                  <a:schemeClr val="tx1"/>
                </a:solidFill>
              </a:rPr>
              <a:t>   City Commission prior to Fall of 2012.</a:t>
            </a:r>
          </a:p>
          <a:p>
            <a:pPr algn="l" fontAlgn="auto">
              <a:spcAft>
                <a:spcPts val="0"/>
              </a:spcAft>
              <a:buFont typeface="Arial" pitchFamily="34" charset="0"/>
              <a:buChar char="•"/>
              <a:defRPr/>
            </a:pPr>
            <a:r>
              <a:rPr lang="en-US" sz="2400" b="1" dirty="0" smtClean="0">
                <a:solidFill>
                  <a:schemeClr val="tx1"/>
                </a:solidFill>
              </a:rPr>
              <a:t>  The next step is to apply the Plan to the Water infrastructure.</a:t>
            </a:r>
            <a:endParaRPr lang="en-US" sz="2400" b="1" dirty="0">
              <a:solidFill>
                <a:schemeClr val="tx1"/>
              </a:solidFill>
            </a:endParaRP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371600"/>
            <a:ext cx="8229600" cy="5105400"/>
          </a:xfrm>
        </p:spPr>
        <p:txBody>
          <a:bodyPr rtlCol="0">
            <a:normAutofit/>
          </a:bodyPr>
          <a:lstStyle/>
          <a:p>
            <a:pPr algn="l" fontAlgn="auto">
              <a:spcAft>
                <a:spcPts val="0"/>
              </a:spcAft>
              <a:defRPr/>
            </a:pPr>
            <a:r>
              <a:rPr lang="en-US" sz="2400" dirty="0" smtClean="0"/>
              <a:t>   </a:t>
            </a:r>
            <a:endParaRPr lang="en-US" sz="2400" dirty="0"/>
          </a:p>
        </p:txBody>
      </p:sp>
      <p:graphicFrame>
        <p:nvGraphicFramePr>
          <p:cNvPr id="7" name="Chart 6"/>
          <p:cNvGraphicFramePr>
            <a:graphicFrameLocks noGrp="1"/>
          </p:cNvGraphicFramePr>
          <p:nvPr/>
        </p:nvGraphicFramePr>
        <p:xfrm>
          <a:off x="238130" y="279797"/>
          <a:ext cx="8667750" cy="6298406"/>
        </p:xfrm>
        <a:graphic>
          <a:graphicData uri="http://schemas.openxmlformats.org/drawingml/2006/chart">
            <c:chart xmlns:c="http://schemas.openxmlformats.org/drawingml/2006/chart" xmlns:r="http://schemas.openxmlformats.org/officeDocument/2006/relationships" r:id="rId4"/>
          </a:graphicData>
        </a:graphic>
      </p:graphicFrame>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40962" name="Picture 2" descr="http://www.dpmc.gov.au/implementation/images/risk_matrix.gif"/>
          <p:cNvPicPr>
            <a:picLocks noChangeAspect="1" noChangeArrowheads="1"/>
          </p:cNvPicPr>
          <p:nvPr/>
        </p:nvPicPr>
        <p:blipFill>
          <a:blip r:embed="rId4" cstate="print"/>
          <a:srcRect/>
          <a:stretch>
            <a:fillRect/>
          </a:stretch>
        </p:blipFill>
        <p:spPr bwMode="auto">
          <a:xfrm>
            <a:off x="146288" y="2362200"/>
            <a:ext cx="8845314" cy="4114800"/>
          </a:xfrm>
          <a:prstGeom prst="rect">
            <a:avLst/>
          </a:prstGeom>
          <a:noFill/>
        </p:spPr>
      </p:pic>
      <p:sp>
        <p:nvSpPr>
          <p:cNvPr id="5" name="TextBox 4"/>
          <p:cNvSpPr txBox="1"/>
          <p:nvPr/>
        </p:nvSpPr>
        <p:spPr>
          <a:xfrm>
            <a:off x="476334" y="228624"/>
            <a:ext cx="8198325" cy="1968314"/>
          </a:xfrm>
          <a:prstGeom prst="rect">
            <a:avLst/>
          </a:prstGeom>
          <a:solidFill>
            <a:schemeClr val="bg1">
              <a:alpha val="30000"/>
            </a:schemeClr>
          </a:solidFill>
        </p:spPr>
        <p:txBody>
          <a:bodyPr wrap="none" lIns="89975" tIns="44999" rIns="89975" bIns="44999" rtlCol="0">
            <a:spAutoFit/>
          </a:bodyPr>
          <a:lstStyle/>
          <a:p>
            <a:pPr algn="ctr"/>
            <a:r>
              <a:rPr lang="en-US" sz="2400" b="1" dirty="0" smtClean="0">
                <a:solidFill>
                  <a:schemeClr val="tx1">
                    <a:lumMod val="65000"/>
                    <a:lumOff val="35000"/>
                  </a:schemeClr>
                </a:solidFill>
              </a:rPr>
              <a:t>The Risk vs Consequence analytical chart</a:t>
            </a:r>
          </a:p>
          <a:p>
            <a:pPr algn="ctr"/>
            <a:r>
              <a:rPr lang="en-US" sz="2400" b="1" dirty="0">
                <a:solidFill>
                  <a:schemeClr val="tx1">
                    <a:lumMod val="65000"/>
                    <a:lumOff val="35000"/>
                  </a:schemeClr>
                </a:solidFill>
              </a:rPr>
              <a:t>b</a:t>
            </a:r>
            <a:r>
              <a:rPr lang="en-US" sz="2400" b="1" dirty="0" smtClean="0">
                <a:solidFill>
                  <a:schemeClr val="tx1">
                    <a:lumMod val="65000"/>
                    <a:lumOff val="35000"/>
                  </a:schemeClr>
                </a:solidFill>
              </a:rPr>
              <a:t>elow illustrates the focused prioritization approach</a:t>
            </a:r>
          </a:p>
          <a:p>
            <a:pPr algn="ctr"/>
            <a:r>
              <a:rPr lang="en-US" sz="2400" b="1" dirty="0">
                <a:solidFill>
                  <a:schemeClr val="tx1">
                    <a:lumMod val="65000"/>
                    <a:lumOff val="35000"/>
                  </a:schemeClr>
                </a:solidFill>
              </a:rPr>
              <a:t>u</a:t>
            </a:r>
            <a:r>
              <a:rPr lang="en-US" sz="2400" b="1" dirty="0" smtClean="0">
                <a:solidFill>
                  <a:schemeClr val="tx1">
                    <a:lumMod val="65000"/>
                    <a:lumOff val="35000"/>
                  </a:schemeClr>
                </a:solidFill>
              </a:rPr>
              <a:t>sed in effective Asset Management Plans.</a:t>
            </a:r>
          </a:p>
          <a:p>
            <a:pPr algn="ctr"/>
            <a:r>
              <a:rPr lang="en-US" sz="2400" b="1" dirty="0" smtClean="0">
                <a:solidFill>
                  <a:schemeClr val="tx1">
                    <a:lumMod val="65000"/>
                    <a:lumOff val="35000"/>
                  </a:schemeClr>
                </a:solidFill>
              </a:rPr>
              <a:t>This approach places the focus where the best results </a:t>
            </a:r>
          </a:p>
          <a:p>
            <a:pPr algn="ctr"/>
            <a:r>
              <a:rPr lang="en-US" sz="2400" b="1" dirty="0" smtClean="0">
                <a:solidFill>
                  <a:schemeClr val="tx1">
                    <a:lumMod val="65000"/>
                    <a:lumOff val="35000"/>
                  </a:schemeClr>
                </a:solidFill>
              </a:rPr>
              <a:t>are obtained </a:t>
            </a:r>
            <a:r>
              <a:rPr lang="en-US" sz="2400" b="1" dirty="0">
                <a:solidFill>
                  <a:schemeClr val="tx1">
                    <a:lumMod val="65000"/>
                    <a:lumOff val="35000"/>
                  </a:schemeClr>
                </a:solidFill>
              </a:rPr>
              <a:t>f</a:t>
            </a:r>
            <a:r>
              <a:rPr lang="en-US" sz="2400" b="1" dirty="0" smtClean="0">
                <a:solidFill>
                  <a:schemeClr val="tx1">
                    <a:lumMod val="65000"/>
                    <a:lumOff val="35000"/>
                  </a:schemeClr>
                </a:solidFill>
              </a:rPr>
              <a:t>or the $ spent.</a:t>
            </a:r>
            <a:endParaRPr lang="en-US" sz="2400" b="1" dirty="0">
              <a:solidFill>
                <a:schemeClr val="tx1">
                  <a:lumMod val="65000"/>
                  <a:lumOff val="35000"/>
                </a:schemeClr>
              </a:solidFill>
            </a:endParaRP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6" name="Picture 5" descr="C:\Documents and Settings\batesc\Desktop\be_water_wise_revised.jpg"/>
          <p:cNvPicPr/>
          <p:nvPr/>
        </p:nvPicPr>
        <p:blipFill>
          <a:blip r:embed="rId4" cstate="print">
            <a:clrChange>
              <a:clrFrom>
                <a:srgbClr val="FFFDFE"/>
              </a:clrFrom>
              <a:clrTo>
                <a:srgbClr val="FFFDFE">
                  <a:alpha val="0"/>
                </a:srgbClr>
              </a:clrTo>
            </a:clrChange>
          </a:blip>
          <a:srcRect/>
          <a:stretch>
            <a:fillRect/>
          </a:stretch>
        </p:blipFill>
        <p:spPr bwMode="auto">
          <a:xfrm>
            <a:off x="2057400" y="381000"/>
            <a:ext cx="6172200" cy="617220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071840" y="1219202"/>
            <a:ext cx="6957750" cy="1445094"/>
          </a:xfrm>
          <a:prstGeom prst="rect">
            <a:avLst/>
          </a:prstGeom>
          <a:noFill/>
        </p:spPr>
        <p:txBody>
          <a:bodyPr wrap="square" lIns="89975" tIns="44999" rIns="89975" bIns="44999">
            <a:spAutoFit/>
            <a:scene3d>
              <a:camera prst="orthographicFront"/>
              <a:lightRig rig="threePt" dir="t"/>
            </a:scene3d>
            <a:sp3d>
              <a:bevelT w="12700"/>
            </a:sp3d>
          </a:bodyPr>
          <a:lstStyle/>
          <a:p>
            <a:pPr algn="ctr"/>
            <a:endParaRPr lang="en-US" sz="4400" b="1" dirty="0" smtClean="0">
              <a:ln w="11430"/>
              <a:solidFill>
                <a:schemeClr val="bg1"/>
              </a:solidFill>
              <a:effectLst>
                <a:outerShdw blurRad="50800" dist="38100" dir="2700000" algn="tl" rotWithShape="0">
                  <a:prstClr val="black">
                    <a:alpha val="40000"/>
                  </a:prstClr>
                </a:outerShdw>
              </a:effectLst>
            </a:endParaRPr>
          </a:p>
          <a:p>
            <a:pPr algn="ctr"/>
            <a:r>
              <a:rPr lang="en-US" sz="4400" b="1" dirty="0" smtClean="0">
                <a:ln w="11430"/>
                <a:solidFill>
                  <a:schemeClr val="bg1"/>
                </a:solidFill>
                <a:effectLst>
                  <a:outerShdw blurRad="50800" dist="38100" dir="2700000" algn="tl" rotWithShape="0">
                    <a:prstClr val="black">
                      <a:alpha val="40000"/>
                    </a:prstClr>
                  </a:outerShdw>
                </a:effectLst>
              </a:rPr>
              <a:t>Are there any questions?</a:t>
            </a:r>
            <a:endParaRPr lang="en-US" sz="4400" b="1" dirty="0">
              <a:ln w="11430"/>
              <a:solidFill>
                <a:schemeClr val="bg1"/>
              </a:solidFill>
              <a:effectLst>
                <a:outerShdw blurRad="50800" dist="38100" dir="2700000" algn="tl" rotWithShape="0">
                  <a:prstClr val="black">
                    <a:alpha val="40000"/>
                  </a:prstClr>
                </a:outerShdw>
              </a:effectLst>
            </a:endParaRPr>
          </a:p>
        </p:txBody>
      </p:sp>
      <p:pic>
        <p:nvPicPr>
          <p:cNvPr id="5" name="Picture 4" descr="Every-Drop-Counts-Simple-Lo"/>
          <p:cNvPicPr>
            <a:picLocks noChangeAspect="1" noChangeArrowheads="1"/>
          </p:cNvPicPr>
          <p:nvPr/>
        </p:nvPicPr>
        <p:blipFill>
          <a:blip r:embed="rId4" cstate="print"/>
          <a:srcRect/>
          <a:stretch>
            <a:fillRect/>
          </a:stretch>
        </p:blipFill>
        <p:spPr bwMode="auto">
          <a:xfrm>
            <a:off x="1219200" y="3276600"/>
            <a:ext cx="6484958" cy="161596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TextBox 5"/>
          <p:cNvSpPr txBox="1"/>
          <p:nvPr/>
        </p:nvSpPr>
        <p:spPr>
          <a:xfrm>
            <a:off x="3054171" y="685803"/>
            <a:ext cx="2993088" cy="1446473"/>
          </a:xfrm>
          <a:prstGeom prst="rect">
            <a:avLst/>
          </a:prstGeom>
          <a:noFill/>
        </p:spPr>
        <p:txBody>
          <a:bodyPr wrap="square" lIns="91364" tIns="45682" rIns="91364" bIns="45682" rtlCol="0">
            <a:spAutoFit/>
          </a:bodyPr>
          <a:lstStyle/>
          <a:p>
            <a:r>
              <a:rPr lang="en-US" sz="4400" b="1" dirty="0" smtClean="0">
                <a:ln w="11430"/>
                <a:solidFill>
                  <a:schemeClr val="bg1"/>
                </a:solidFill>
                <a:effectLst>
                  <a:outerShdw blurRad="50800" dist="38100" dir="2700000" algn="tl" rotWithShape="0">
                    <a:prstClr val="black">
                      <a:alpha val="40000"/>
                    </a:prstClr>
                  </a:outerShdw>
                </a:effectLst>
              </a:rPr>
              <a:t>Thank You</a:t>
            </a:r>
          </a:p>
          <a:p>
            <a:endParaRPr lang="en-US" sz="4400" dirty="0">
              <a:solidFill>
                <a:schemeClr val="bg1"/>
              </a:solidFill>
            </a:endParaRP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50000">
              <a:schemeClr val="accent1">
                <a:lumMod val="75000"/>
              </a:schemeClr>
            </a:gs>
            <a:gs pos="50000">
              <a:schemeClr val="accent3"/>
            </a:gs>
            <a:gs pos="50000">
              <a:schemeClr val="accent3">
                <a:alpha val="86000"/>
              </a:schemeClr>
            </a:gs>
            <a:gs pos="100000">
              <a:schemeClr val="accent1">
                <a:tint val="23500"/>
                <a:satMod val="160000"/>
              </a:schemeClr>
            </a:gs>
          </a:gsLst>
          <a:lin ang="3600000" scaled="0"/>
          <a:tileRect/>
        </a:gradFill>
        <a:effectLst/>
      </p:bgPr>
    </p:bg>
    <p:spTree>
      <p:nvGrpSpPr>
        <p:cNvPr id="1" name=""/>
        <p:cNvGrpSpPr/>
        <p:nvPr/>
      </p:nvGrpSpPr>
      <p:grpSpPr>
        <a:xfrm>
          <a:off x="0" y="0"/>
          <a:ext cx="0" cy="0"/>
          <a:chOff x="0" y="0"/>
          <a:chExt cx="0" cy="0"/>
        </a:xfrm>
      </p:grpSpPr>
      <p:pic>
        <p:nvPicPr>
          <p:cNvPr id="6" name="Picture 5" descr="DroughtPhoto.jpg"/>
          <p:cNvPicPr>
            <a:picLocks noChangeAspect="1"/>
          </p:cNvPicPr>
          <p:nvPr/>
        </p:nvPicPr>
        <p:blipFill>
          <a:blip r:embed="rId3" cstate="print"/>
          <a:stretch>
            <a:fillRect/>
          </a:stretch>
        </p:blipFill>
        <p:spPr>
          <a:xfrm>
            <a:off x="1676400" y="381000"/>
            <a:ext cx="5882513" cy="6269108"/>
          </a:xfrm>
          <a:prstGeom prst="rect">
            <a:avLst/>
          </a:prstGeom>
        </p:spPr>
      </p:pic>
      <p:sp>
        <p:nvSpPr>
          <p:cNvPr id="3" name="Subtitle 2"/>
          <p:cNvSpPr>
            <a:spLocks noGrp="1"/>
          </p:cNvSpPr>
          <p:nvPr>
            <p:ph type="subTitle" idx="1"/>
          </p:nvPr>
        </p:nvSpPr>
        <p:spPr>
          <a:xfrm>
            <a:off x="457200" y="914400"/>
            <a:ext cx="8229600" cy="5562600"/>
          </a:xfrm>
        </p:spPr>
        <p:txBody>
          <a:bodyPr rtlCol="0">
            <a:normAutofit/>
          </a:bodyPr>
          <a:lstStyle/>
          <a:p>
            <a:pPr algn="l" fontAlgn="auto">
              <a:spcAft>
                <a:spcPts val="0"/>
              </a:spcAft>
              <a:defRPr/>
            </a:pPr>
            <a:r>
              <a:rPr lang="en-US" sz="2400" dirty="0" smtClean="0"/>
              <a:t>   </a:t>
            </a:r>
            <a:endParaRPr lang="en-US" sz="2400" dirty="0"/>
          </a:p>
        </p:txBody>
      </p:sp>
      <p:sp>
        <p:nvSpPr>
          <p:cNvPr id="9221" name="TextBox 4"/>
          <p:cNvSpPr txBox="1">
            <a:spLocks noChangeArrowheads="1"/>
          </p:cNvSpPr>
          <p:nvPr/>
        </p:nvSpPr>
        <p:spPr bwMode="auto">
          <a:xfrm>
            <a:off x="1791305" y="914400"/>
            <a:ext cx="1409095" cy="706430"/>
          </a:xfrm>
          <a:prstGeom prst="rect">
            <a:avLst/>
          </a:prstGeom>
          <a:noFill/>
          <a:ln w="9525">
            <a:noFill/>
            <a:miter lim="800000"/>
            <a:headEnd/>
            <a:tailEnd/>
          </a:ln>
        </p:spPr>
        <p:txBody>
          <a:bodyPr wrap="none" lIns="89975" tIns="44999" rIns="89975" bIns="44999">
            <a:spAutoFit/>
          </a:bodyPr>
          <a:lstStyle/>
          <a:p>
            <a:r>
              <a:rPr lang="en-US" sz="2000" b="1" dirty="0">
                <a:solidFill>
                  <a:srgbClr val="993300"/>
                </a:solidFill>
                <a:latin typeface="Calibri" pitchFamily="34" charset="0"/>
              </a:rPr>
              <a:t>Exceptional</a:t>
            </a:r>
          </a:p>
          <a:p>
            <a:r>
              <a:rPr lang="en-US" sz="2000" b="1" dirty="0">
                <a:solidFill>
                  <a:srgbClr val="993300"/>
                </a:solidFill>
                <a:latin typeface="Calibri" pitchFamily="34" charset="0"/>
              </a:rPr>
              <a:t>Drought</a:t>
            </a: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990600"/>
          </a:xfrm>
        </p:spPr>
        <p:txBody>
          <a:bodyPr rtlCol="0">
            <a:normAutofit fontScale="90000"/>
          </a:bodyPr>
          <a:lstStyle/>
          <a:p>
            <a:pPr fontAlgn="auto">
              <a:spcAft>
                <a:spcPts val="0"/>
              </a:spcAft>
              <a:defRPr/>
            </a:pPr>
            <a:r>
              <a:rPr lang="en-US" sz="3600" b="1" dirty="0" smtClean="0">
                <a:solidFill>
                  <a:srgbClr val="0070C0"/>
                </a:solidFill>
              </a:rPr>
              <a:t> </a:t>
            </a:r>
            <a:r>
              <a:rPr lang="en-US" sz="4400" b="1" dirty="0" smtClean="0">
                <a:solidFill>
                  <a:schemeClr val="bg1"/>
                </a:solidFill>
                <a:effectLst>
                  <a:outerShdw blurRad="50800" dist="38100" dir="2700000" algn="tl" rotWithShape="0">
                    <a:prstClr val="black">
                      <a:alpha val="40000"/>
                    </a:prstClr>
                  </a:outerShdw>
                </a:effectLst>
              </a:rPr>
              <a:t>CRMWA-Lake Meredith</a:t>
            </a:r>
            <a:r>
              <a:rPr lang="en-US" sz="3600" b="1" dirty="0" smtClean="0">
                <a:solidFill>
                  <a:srgbClr val="0070C0"/>
                </a:solidFill>
              </a:rPr>
              <a:t/>
            </a:r>
            <a:br>
              <a:rPr lang="en-US" sz="3600" b="1" dirty="0" smtClean="0">
                <a:solidFill>
                  <a:srgbClr val="0070C0"/>
                </a:solidFill>
              </a:rPr>
            </a:br>
            <a:r>
              <a:rPr lang="en-US" sz="3100" b="1" dirty="0" smtClean="0">
                <a:solidFill>
                  <a:schemeClr val="bg1"/>
                </a:solidFill>
                <a:effectLst>
                  <a:outerShdw blurRad="50800" dist="38100" dir="2700000" algn="tl" rotWithShape="0">
                    <a:prstClr val="black">
                      <a:alpha val="40000"/>
                    </a:prstClr>
                  </a:outerShdw>
                </a:effectLst>
              </a:rPr>
              <a:t>Water Dropped Below Base of Intake</a:t>
            </a:r>
            <a:endParaRPr lang="en-US" sz="3100" b="1" dirty="0">
              <a:solidFill>
                <a:schemeClr val="bg1"/>
              </a:solidFill>
              <a:effectLst>
                <a:outerShdw blurRad="50800" dist="38100" dir="2700000" algn="tl" rotWithShape="0">
                  <a:prstClr val="black">
                    <a:alpha val="40000"/>
                  </a:prstClr>
                </a:outerShdw>
              </a:effectLst>
            </a:endParaRPr>
          </a:p>
        </p:txBody>
      </p:sp>
      <p:sp>
        <p:nvSpPr>
          <p:cNvPr id="3" name="Subtitle 2"/>
          <p:cNvSpPr>
            <a:spLocks noGrp="1"/>
          </p:cNvSpPr>
          <p:nvPr>
            <p:ph type="subTitle" idx="1"/>
          </p:nvPr>
        </p:nvSpPr>
        <p:spPr>
          <a:xfrm>
            <a:off x="457200" y="914400"/>
            <a:ext cx="8229600" cy="5562600"/>
          </a:xfrm>
        </p:spPr>
        <p:txBody>
          <a:bodyPr rtlCol="0">
            <a:normAutofit/>
          </a:bodyPr>
          <a:lstStyle/>
          <a:p>
            <a:pPr algn="l" fontAlgn="auto">
              <a:spcAft>
                <a:spcPts val="0"/>
              </a:spcAft>
              <a:defRPr/>
            </a:pPr>
            <a:r>
              <a:rPr lang="en-US" sz="2400" dirty="0" smtClean="0"/>
              <a:t>   </a:t>
            </a:r>
            <a:endParaRPr lang="en-US" sz="2400" dirty="0"/>
          </a:p>
        </p:txBody>
      </p:sp>
      <p:sp>
        <p:nvSpPr>
          <p:cNvPr id="10244" name="AutoShape 2" descr="data:image/jpeg;base64,/9j/4AAQSkZJRgABAQAAAQABAAD/2wBDAAkGBwgHBgkIBwgKCgkLDRYPDQwMDRsUFRAWIB0iIiAdHx8kKDQsJCYxJx8fLT0tMTU3Ojo6Iys/RD84QzQ5Ojf/2wBDAQoKCg0MDRoPDxo3JR8lNzc3Nzc3Nzc3Nzc3Nzc3Nzc3Nzc3Nzc3Nzc3Nzc3Nzc3Nzc3Nzc3Nzc3Nzc3Nzc3Nzf/wAARCACDAMYDASIAAhEBAxEB/8QAGgAAAgMBAQAAAAAAAAAAAAAAAAQBAwUCBv/EADkQAAIBAwIEAwQJBAIDAQAAAAECAwAEERIhBRMxQSJRYRRxgZEGIzJCUqGxwdEVQ5LhU/AWYoJy/8QAGAEAAwEBAAAAAAAAAAAAAAAAAAECAwT/xAAfEQACAgIDAQEBAAAAAAAAAAAAAQIREjEDIVETQWH/2gAMAwEAAhEDEQA/APWZozSgmk/Eo9MVPNkz9pflRmjPFjWr1oB9aUMsoOzL8qOdKPvrn3UZoMWNk+tGr1FJ8+XzX5UCeX8S/KjJBixzPqKnPrSXPl/Evyo58v4l+VGaDFj2fWoBpITy/jX5VJnk/Gvyp5oMWPZqQazhPL2kX/EVPPm/5V/xFLNBizRzQDWdz5T/AHR/iKSv7+7ilgWGVRr15ymei5/anmgxZ6AUVj3PEPZlDT3CoCcZIHU1SOLblvaQY8DTpUEk0s0GDN6pB2rz54heOyssnLjz95RqP5bUw3Fo0XLs5I64A/ih8iQ1BmxmjVWC/HE+4Xz6kD9q5PFpz9np/wDr/VL6IMGegzvU5rzUnFZ1IJkVN8HxdalOLueshyOuCaf0QYM9Jk0ZrzX9WkyMMxJGcBjVg4jIy5JlGOuQRij6IMGeiBHmKK87/UG/5SP/ALop5oMCiGWRY/HIpYdcCpF549LY+WKS9oJjDxoFBAAJOQQPd+9OXFsJYnOVJK5R8eIHt+lcWUkdKjFjMEnOyF06hvgtvirOTIfuj/KvKrGyShnaTWjatJzsf4rW/qahFbSm/Yr3pxm5Ohz41FWaohfuq/5VBhfHRR/9Cs9OJg/20/xqwX/nCp961qlJowcoocEEh/D/AJUciTzX50n7fn+xH/jR7aT/AGY/lTxn4LOHo57PJn7S0G3kP3lpI3w/4oj8KPb0HWGL5GjGfgZw9G+Q/mvzqOS34h86W/qKdoIvzoPEAf7KA+lLGfgZw9LmCofFKi+9qy76cC6ttS+BdXjz1Ok9KteZpGzrKjyVRSl2hkMYXAKk5YjrkYqlGQZxOrmK4mu5khjJTWdUrHY49O9NRQrZQsSytIOhzk/6+FRIzSEtkeI5O1cLFvnSpPvIpYy8Kzh6IXFxeTEhklCnsiH9a5LSR4j5Uxc+YNaTBypBEeT3wc/PNU+znHXfz5j/AM0sZDzgLRxXTk6YHXB+8cA/nTaxTMp+r9PL41KhkjKoqhj97Wa7JZzl0VjjG77fKipeBlD0olS6DLGI8/e7H3DNTILsBV5TEeZx866lhZ2DaVGB/wAhrnCKSvhPvc0NSBNHcK3ChTJFsTkNkbUStIwA8asM6WDjxD3Uu6gMPCBt15xP71W3JcYj0KR5vsPzqey1ReQ7BTpA2x1z+9FLhFViW5DAjtINvmaKfYqiOxcricEUzxkvuEWM57fzVErzWwRZkEsaHDZ22Hb3daUtbWYzRyoZI1KkZUnGemQRuO9Ow2LxoZ9UjuSQzvJq1Ab5PaoYHcd3a3jSa10hRhXO7egx3qqO2WHGs+0xnckrpZc9tvlXTC4ktUhWC3MZONbZDKfPY77+/wCFN2VmrFbd3LSYAUgYycYwex86lpDt6FkgRFG8mdhjST4v2FdwQyXUT+yza3Gwyhwp9d/yrUFrylwFIwTs3T1xVU0LRzKuhiSciRDvjzozktMMIvaEhZXagiRwXHXCECuRbz6Sw8WN9hj9TWibmRBuTJjq236VKyxSgkuhDDY5xg0fWXovjDwzORNkalxntg1SxdWIcFT5EVrPPb8shrlTkY7VS13b6NGnVscNjpVLln4TLhh+OjNy3pVqKD1cH3UKjySMYIJWQDJdCOvl1r0HD34fw+GK5W95N1y8MHuMFSRuNjXSn12c7gYgGnbLfKpkkRNy56d69PxC9mMg5HFr2NxGWMYOdR6jHXtt07msq5m4dcK89zbyC6eQ5HtGO+M5IwelVYsTNE6EA6utRz0H3qbgtrBo8uoLY3Jnxmrl4faBlD25VG+wxn2b3flRbCmZ3tC+eaPaFNMcQsreBA8PdgNHMDf93rN1LzkgC/WMusL3I8/dStipl7SIfu/KuCyZ3GK5DRN9h4jvjIcVaY8bHAPrQGjnWvlViOOhOKgRjuQKkoPxYpiOxpHRjXQCdzVIQfjqMeooGMaU7AH4UVQM9jRQFsditnWRJpLeQpGfHEpxt079aYDQFo20KgZ9sdM+Q8qV/qERUDLqNJGk75HpXF0xeS2OiU9CwRR+/wC1cFnfQ491AsTyLnQ3iJ0+H1pUCO4WMCQiTTlXXr8fSlr+GcSD2eVuUm7KVOoHpvnr3pbVc80NEignOk6sAjvjO3T9aEDRuS3zRIiyaDEMMGcau+PhVs0SsQY5JSp3wAMZ91eee0vmYtiKL8KySnr6AfzTNstzECZrgq22Ei1HPz/agBwwSsMSImegO+/rSptJV3xG7Z3B3/X+avSe6uS6RxSNlhgk4Pf8q5kjWAv7VcAbZ0RPqbqNvSqhGV9EzarszZXaBijrpIzlT2rX4fbWohluJmtLt4V1tarO6sozjJKqR8KVW/hCHkWzxnHiZgHduuRqOwq6K2t1tQ5tbvTLhYyFOHIJOAeh3611JM5hr2q29pDxXcNoiINML5KA753Ok46bnFLcQuJLiL2tp7SF1RdKxMPGcD1PQb1UI5LW4HNgukIU8wGJl0jGcZBzmm7m3h4hexmKxuUeRdThYycqBjI3/mm9h+EQSkLA7XMcxULu0TRkKxJ33ydx5fCueXbSXy7wIr5WNZRgZOemFOdx02pK3tuG+3uoSaPDERoELFT8CcfAVdxCyV9TraXcbwlTLqiOQB1znpv5+dLsCmKW7s5uWjoQF8SADJBB64IHzFaFsReRQw2rRz6yWY81cqehA1AY6DoDil2htWKKiXCx6VdiY9z6AfvVCR2Jl5zLJpywhym6E9NR/imLQy0ptbmeATxm3VV1AMSUPfJx5/8AqPKnOAPKZ5VdLqZxpGYnbYYP2vFv7jWUs3J1kJMRHjKJHvp+IOBvRw25tfaLueK20yySqVSVGwE3JxttjA+Z91CVjsmTjkdvdciS1kZndVIjl5bKAdzjBz7qfaO1e+SNZGkjnZ1EgJXlMvbpv1Hl1pHiKCe9luYhgO7Mu2CAf0pbLBQrPOSGLAmVjg+Y32oFaL7y5i4RdMt1ZXF/Djbk+DfGRg5x5j41BmgvUS4tbOe0iYYEUzBmXBxuRS0xaRAHZ3APdmP6moRzGMBcCiyW0MaPQ/KjliquefMj4UCVz3FOxHfLHp8aKgMT1xRQA48ntkSq5AGdlxtn3/8AetVPaXEX1zXAXxYVCc6dvQdPjTFvFc3UixwI2em5G3xzgVptwKG0tRNe8UtbcAnZ1LsT6dPyzXEoyekdzklsxbaePUDPG5Ljdckb+f8AqmLWFJrlhb26RaurHCgD1J2pyT6HXN2fqLxJC26tMTECfQAk1iS/Rvi1pfpZ2t3Hd3BcGSC2Z3wN9yTgAehNWuL0l8nh7C1+isF7EVe+jOrfEA1ENjJHXrWRf8Lg4PdSoq3E7xsApc6FJxnYDc9a9Nw3hHFuGcMK3PEYoS7EsiIXYEgbas9sV5i6t5bq7LNxaLkhPHKWLBQSdgB16dvzFa4pGTbYmZuINsiLEuQRFGdKgb/aA/el1jvF52TjSpKuh26jZf8AVPtwlSscUPEIyrOE5cltoXXgnrvk4377VRYWUssjyy3sNuISFdmGtlJxgADcfl6VcashpiNtbcSguMyXDzRk61hkUEJvnxY/f0rdvbi6W29pSW2njnjBWNEIMGcbDfrtnYZG9RFw+3kvUis+IJOsgLTI0JjIIBwDsc53G/rT91YWS8N1FLZBExCtlvCy77eXnge+hiMC5kv5pi0oka4nHVgMqP2z69qrNxdSyRvJqcW66cschtsfH3DyqLJLyZ3W2dBNJldUgxrI3xqx19/xp3g9rxmW/cX/ALDJbRqzTJC6tpbB8JUZ/PyoGvSeBRFpZpZ7i19q2MYuRhsgDBA04NMG8uWtHjWWK4u5iVuIrdGaRCCeo6Drg58hWG14Zrl7kacuWHhOrAJ+yD2x6H44osru4sp+ZazyQqZAzqhGG3zQK0bHDv6ldvFH7W8HLR3jmkAUqo2x02HX864uOIX8Fpbl4rdYQ7DCjwyMMgn7Xbes62vru3nEgunddJA5iK2AcZXpsDgVN/fTXzK9wysUGBpUAChA2q6OJ+I3jTl4iiCQaZTltRXyzn9arubi7AQWcwtwBg8sHxD51USKgOBQKyxppGYs53O5I86jWx3NRzVHUVDTJttRYU2d6l/ER8anP/t+Vcgavsgn0AzXE2pCqiNtZIGB0xScktgoSf4WkA9SKAh6jFUzlowQIWbzb7oHvqJbgCFVhjYvgD/pqfqi1wsaHqF+dFKvLcwoh5ZRWHV8Hfyop/T+D+L9KbL6Yzf1SBoeOzx2UY3tltyCTv0Jj2yMd61OPfTOX2fVYcLjhiMoxcXqc6RyepwfQVgiBGmEgXcHNO3bNcwhJFzg7eHemnQN3+Fln9NZpoZJL42csqjw8u0RCBv1ON/mO9VP9OeN2ltngtxDCSVLqYEI37nG/wCZqq0tlgYkRnB9KSveGxSyuyoq6myRinl0KOzd/wDJJeIxI/GeIM05WNhAhaKKc+LPMKgnHQhepx1AzWZNxqyk4vYXEwuo0haMyQx2o0PpxkbqSBgY23xU2VvHBFpOnTt+VWyQq1wkmpTgg9ahN7KbPU3nGW4vClnDLDYWYAUl5THM474wNh67Vm8Svbe5YxCTitusTERvbhWYgbDJYnOcZ33pSWdmCg4GPKqmfW2W3ppUS5dhxf6Tx3j3cd0Lq2+xyHe31NkAgsTjGfIep61ofRzj9kPoytoszy3bFlmle0ZVI1HBOlQOmNu+PTfMuvrYtJ+GKtsiYbQRA7ZJ3p29CyPPcdaaC55MRkdSrFZVJGcj13GK1PorxOe24Vd2UStG0mA87kmRl77knr092atvYhM4Lb4GN6LSJYg2B1odhZYgRVCgbAYFd7VyQPOoxjvTJosA33qzQyk6lZSPMYpdWGrxMQBvkU8t5FyUT6xh5MSR37VnPkxNIcWQvKGVMlevTJqqKJ51Zi0Khc5Uvk7egrqSWaZJTPaCNVyYmbY7ddjv0pKGVI8aXBZgDgYxn1qM2zVcSRZdsUi8J7EsGXTj4motjGArOwcA9RQITf34jQRBWGfEN856/pWfeExh+VIkmk41f6pXZSVHohxLKaVVBhsDG2R6eVcga3cgkKw6t0+OBWcDybSEy2zLI5UgyZBPmceXSn+ZrfWowxxqODnoM/8AfzrNxotOyI1KoUYYB2IGAc9dx079etIXWHl8BVFI8Weue+9MF2ll0qyuzIx1Elj8cA0uXkVh4VmjdDllBwMDtjv19NqqKoTFlsJpdWp55IVOAzOGwfLeilZFN2XFyZI4tZZdRB6++itLIo9EvGI4VZEwFPQscn86Sk4hqk1K6g/tVTXZtnMU8Vuu+xC7e/NWie1mVtJi1Hq2QF38vlWalWkW+Nv9OReR58Uhz61dErTqXjXWB1xjaoHD4LiQJDNG7sBhQwyceVcLa8QsWKIrnzXBxin9mQ+FHe67aSPhXJfJxiiaVWXDoyEeXTNVb5GRqOMg1rGakZS43EvDV0D61QWwNhQrtjfFWZMvJrtW2qjVUhqALHOaFNcaqnNAHZqDvXOanNAwAGcEA+/ypuKZY2jEekAMPCBny898/GkiarnL6Pq3aMgggp1rPkjlo245pdGvp2b6rdRk5+y3p1yDjPSs26s2lYaYwCM7DOevngedN20s19OWmmQSgbMzjxDpuP8AVPRLchGinnyrKoMSAAAj086w0bbPPw2zwXKi5wCclW2+IplLU3bgRsQhDI++M4XO3b16VqyQFoggkh2O5Hh+P+qQ/p1uZjLHzS6ZGEcgD5dfjTsGZ11CkMoRiZsfZyd9u4+dM2zStPpVyXb7JaTRsO5OP+4qvl3EVwhCByB4lc5I32xS+qaMzIcAyDxfwPKqQmNNNKty7Kwcat1DFV2+O/z71VKjrIGUDSCWjAbZcnfOOvYdaXWIQquhQz5+824/3RdyNNIXV3ByNXpj169qYBMssxU2/JhLDU2Tpznfv7/Kita0uoPZlmuLfTcSbEgbYHoPXvRRYHmLi7neZo5FjGPCNONx7xTHDLJ7u4CAquB0JzkV6iXhFgUZ4bcSEDooyD8K5trDkKSYo4s7Z8qxbNVJVSKU4fNG/MWRVdSMkDHl1x1rSi4uGPLUM4XZsA7n5UikMKOzMC+jGshsrv5il5uIctykKkKOnhxQoyZLa2MSxpdyF7xWhj6hAB4s+Z7VXMII0AjZShHhUb4+NUJeiSJluFmLkZBQqAD5b9aUwxOST7q1hxNdsylyo7yN8VHSjG1FbnO9k5o1VHvopEnYNdZquugfWgZZqqAa5Jz3rkEAZzTAsqDjvXBcAE96r5w6Z38jR0NJlqJmXOtguN1Heu4HZC+JdOg/YJ3PpVDSR8ptToDkDGa5jWW7kJgwQBliTgD35rDkavo6oJ12bVkNUBdWU5bJO4/L5U0qagJQrAnGNUhGo+7FU2UCoq4J0LkFj3I6/maslkaMBNRXBxk4BOBtWJZzKQseNHiO+EU52/WsZ2ZSTDGWdwWJZd19K0ZZZciIagpGMhds9jk0nckpB4Ecu2cqBsPjWsSWJpaoVd7qZomPkpIJ9+1U2hLT6Sux37nPu/mnfZJ7lGDI7jOdKZwN98DyqmST2UxSkOYV8Jdl3xkdu2+1WyUOpBzhiEERg+HKlR7sA++im7W5tTYxT+wzvFKxKMzlSR8MbUVNjpDzyusZ0nGOmAKx+ISOrEhifD33/Wiiso7K/Dz0kkkhBeRzjp4j509bjCk5Yn1YmiiuuOzCQwN+tRRRTMQNFFFIANA6UUUAT2rk70UU0NEKBimLVFeXDAEAZwaKKJaKjsumnk5joGwqqSAAB2rGEjvOAzEgmiiuNvs6kdRqDMoPTp19a2rVFRPCo3I7Z86KKGMeJ0woq7DyG3cVRZeOfL+IqSBnyyRRRSiMrup5ec8evwjOB8KVvppBZ2TBvFICXPc4Y/xRRWsSDMlmlFvJOJXEnLY5DEA59OlN8E4jeNwi5DXDn6gHc/CiireiTX4aTewBbklwg8IzjHyoooqSj//Z"/>
          <p:cNvSpPr>
            <a:spLocks noChangeAspect="1" noChangeArrowheads="1"/>
          </p:cNvSpPr>
          <p:nvPr/>
        </p:nvSpPr>
        <p:spPr bwMode="auto">
          <a:xfrm>
            <a:off x="63500" y="-545925"/>
            <a:ext cx="1685925" cy="1114425"/>
          </a:xfrm>
          <a:prstGeom prst="rect">
            <a:avLst/>
          </a:prstGeom>
          <a:noFill/>
          <a:ln w="9525">
            <a:noFill/>
            <a:miter lim="800000"/>
            <a:headEnd/>
            <a:tailEnd/>
          </a:ln>
        </p:spPr>
        <p:txBody>
          <a:bodyPr lIns="89975" tIns="44999" rIns="89975" bIns="44999"/>
          <a:lstStyle/>
          <a:p>
            <a:endParaRPr lang="en-US" dirty="0">
              <a:latin typeface="Calibri" pitchFamily="34" charset="0"/>
            </a:endParaRPr>
          </a:p>
        </p:txBody>
      </p:sp>
      <p:pic>
        <p:nvPicPr>
          <p:cNvPr id="10245" name="Picture 3" descr="M:\Utilities Division\LAKE PHOTOS-DR-8-7-11\DSC07451.JPG"/>
          <p:cNvPicPr>
            <a:picLocks noChangeAspect="1" noChangeArrowheads="1"/>
          </p:cNvPicPr>
          <p:nvPr/>
        </p:nvPicPr>
        <p:blipFill>
          <a:blip r:embed="rId4" cstate="print"/>
          <a:srcRect/>
          <a:stretch>
            <a:fillRect/>
          </a:stretch>
        </p:blipFill>
        <p:spPr bwMode="auto">
          <a:xfrm>
            <a:off x="914400" y="1371600"/>
            <a:ext cx="7239000" cy="5324168"/>
          </a:xfrm>
          <a:prstGeom prst="rect">
            <a:avLst/>
          </a:prstGeom>
          <a:noFill/>
          <a:ln w="12700" cap="rnd">
            <a:solidFill>
              <a:schemeClr val="tx1"/>
            </a:solidFill>
            <a:miter lim="800000"/>
            <a:headEnd/>
            <a:tailEnd/>
          </a:ln>
          <a:effectLst>
            <a:outerShdw blurRad="50800" dist="38100" dir="2700000" algn="tl" rotWithShape="0">
              <a:prstClr val="black">
                <a:alpha val="40000"/>
              </a:prstClr>
            </a:outerShdw>
          </a:effectLst>
        </p:spPr>
      </p:pic>
      <p:sp>
        <p:nvSpPr>
          <p:cNvPr id="10246" name="TextBox 5"/>
          <p:cNvSpPr txBox="1">
            <a:spLocks noChangeArrowheads="1"/>
          </p:cNvSpPr>
          <p:nvPr/>
        </p:nvSpPr>
        <p:spPr bwMode="auto">
          <a:xfrm>
            <a:off x="990600" y="5867409"/>
            <a:ext cx="4800600" cy="460283"/>
          </a:xfrm>
          <a:prstGeom prst="rect">
            <a:avLst/>
          </a:prstGeom>
          <a:noFill/>
          <a:ln w="9525">
            <a:noFill/>
            <a:miter lim="800000"/>
            <a:headEnd/>
            <a:tailEnd/>
          </a:ln>
        </p:spPr>
        <p:txBody>
          <a:bodyPr wrap="square" lIns="89975" tIns="44999" rIns="89975" bIns="44999">
            <a:spAutoFit/>
          </a:bodyPr>
          <a:lstStyle/>
          <a:p>
            <a:pPr algn="ctr"/>
            <a:r>
              <a:rPr lang="en-US" sz="2400" b="1" dirty="0">
                <a:solidFill>
                  <a:srgbClr val="FFFF00"/>
                </a:solidFill>
                <a:effectLst>
                  <a:outerShdw blurRad="50800" dist="38100" dir="2700000" algn="tl" rotWithShape="0">
                    <a:prstClr val="black">
                      <a:alpha val="40000"/>
                    </a:prstClr>
                  </a:outerShdw>
                </a:effectLst>
                <a:latin typeface="Arial Black" pitchFamily="34" charset="0"/>
              </a:rPr>
              <a:t>Emergency Pumps in place</a:t>
            </a: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1266" name="Title 1"/>
          <p:cNvSpPr>
            <a:spLocks noGrp="1"/>
          </p:cNvSpPr>
          <p:nvPr>
            <p:ph type="ctrTitle"/>
          </p:nvPr>
        </p:nvSpPr>
        <p:spPr>
          <a:xfrm>
            <a:off x="1600200" y="0"/>
            <a:ext cx="7543800" cy="1143000"/>
          </a:xfrm>
        </p:spPr>
        <p:txBody>
          <a:bodyPr/>
          <a:lstStyle/>
          <a:p>
            <a:pPr eaLnBrk="1" hangingPunct="1"/>
            <a:r>
              <a:rPr lang="en-US" sz="3600" b="1" dirty="0" smtClean="0">
                <a:solidFill>
                  <a:srgbClr val="0070C0"/>
                </a:solidFill>
              </a:rPr>
              <a:t> </a:t>
            </a:r>
            <a:r>
              <a:rPr lang="en-US" sz="3600" b="1" dirty="0" smtClean="0">
                <a:solidFill>
                  <a:srgbClr val="2D7E08"/>
                </a:solidFill>
                <a:effectLst>
                  <a:outerShdw blurRad="50800" dist="38100" dir="2700000" algn="tl" rotWithShape="0">
                    <a:prstClr val="black">
                      <a:alpha val="40000"/>
                    </a:prstClr>
                  </a:outerShdw>
                </a:effectLst>
              </a:rPr>
              <a:t>2012  State of the Water System</a:t>
            </a:r>
            <a:br>
              <a:rPr lang="en-US" sz="3600" b="1" dirty="0" smtClean="0">
                <a:solidFill>
                  <a:srgbClr val="2D7E08"/>
                </a:solidFill>
                <a:effectLst>
                  <a:outerShdw blurRad="50800" dist="38100" dir="2700000" algn="tl" rotWithShape="0">
                    <a:prstClr val="black">
                      <a:alpha val="40000"/>
                    </a:prstClr>
                  </a:outerShdw>
                </a:effectLst>
              </a:rPr>
            </a:br>
            <a:r>
              <a:rPr lang="en-US" sz="3600" b="1" dirty="0" smtClean="0">
                <a:solidFill>
                  <a:srgbClr val="2D7E08"/>
                </a:solidFill>
                <a:effectLst>
                  <a:outerShdw blurRad="50800" dist="38100" dir="2700000" algn="tl" rotWithShape="0">
                    <a:prstClr val="black">
                      <a:alpha val="40000"/>
                    </a:prstClr>
                  </a:outerShdw>
                </a:effectLst>
              </a:rPr>
              <a:t>Issues and Answers</a:t>
            </a:r>
          </a:p>
        </p:txBody>
      </p:sp>
      <p:sp>
        <p:nvSpPr>
          <p:cNvPr id="3" name="Subtitle 2"/>
          <p:cNvSpPr>
            <a:spLocks noGrp="1"/>
          </p:cNvSpPr>
          <p:nvPr>
            <p:ph type="subTitle" idx="1"/>
          </p:nvPr>
        </p:nvSpPr>
        <p:spPr>
          <a:xfrm>
            <a:off x="1676400" y="1219200"/>
            <a:ext cx="7467600" cy="5486400"/>
          </a:xfrm>
        </p:spPr>
        <p:txBody>
          <a:bodyPr rtlCol="0">
            <a:normAutofit fontScale="92500" lnSpcReduction="10000"/>
          </a:bodyPr>
          <a:lstStyle/>
          <a:p>
            <a:pPr algn="l" fontAlgn="auto">
              <a:spcAft>
                <a:spcPts val="0"/>
              </a:spcAft>
              <a:defRPr/>
            </a:pPr>
            <a:r>
              <a:rPr lang="en-US" sz="2400" b="1" dirty="0" smtClean="0">
                <a:solidFill>
                  <a:schemeClr val="tx1"/>
                </a:solidFill>
              </a:rPr>
              <a:t>   </a:t>
            </a:r>
            <a:r>
              <a:rPr lang="en-US" sz="2800" b="1" dirty="0" smtClean="0">
                <a:solidFill>
                  <a:schemeClr val="tx1"/>
                </a:solidFill>
              </a:rPr>
              <a:t>The effects of the Drought/Heat Wave of 2011.</a:t>
            </a:r>
          </a:p>
          <a:p>
            <a:pPr algn="l" fontAlgn="auto">
              <a:spcAft>
                <a:spcPts val="0"/>
              </a:spcAft>
              <a:buFont typeface="Arial" pitchFamily="34" charset="0"/>
              <a:buChar char="•"/>
              <a:defRPr/>
            </a:pPr>
            <a:r>
              <a:rPr lang="en-US" sz="2400" b="1" dirty="0" smtClean="0">
                <a:solidFill>
                  <a:schemeClr val="tx1"/>
                </a:solidFill>
              </a:rPr>
              <a:t>    Lake Meredith dropped to a historic low water level.</a:t>
            </a:r>
          </a:p>
          <a:p>
            <a:pPr lvl="1" algn="l" fontAlgn="auto">
              <a:spcAft>
                <a:spcPts val="0"/>
              </a:spcAft>
              <a:buFont typeface="Arial" pitchFamily="34" charset="0"/>
              <a:buChar char="•"/>
              <a:defRPr/>
            </a:pPr>
            <a:r>
              <a:rPr lang="en-US" sz="2000" b="1" dirty="0">
                <a:solidFill>
                  <a:schemeClr val="tx1"/>
                </a:solidFill>
              </a:rPr>
              <a:t> </a:t>
            </a:r>
            <a:r>
              <a:rPr lang="en-US" sz="2000" b="1" dirty="0" smtClean="0">
                <a:solidFill>
                  <a:schemeClr val="tx1"/>
                </a:solidFill>
              </a:rPr>
              <a:t>   </a:t>
            </a:r>
            <a:r>
              <a:rPr lang="en-US" sz="2400" b="1" dirty="0" smtClean="0">
                <a:solidFill>
                  <a:schemeClr val="tx1"/>
                </a:solidFill>
              </a:rPr>
              <a:t>Water level dropped below the base of the intake.</a:t>
            </a:r>
          </a:p>
          <a:p>
            <a:pPr algn="l" fontAlgn="auto">
              <a:spcAft>
                <a:spcPts val="0"/>
              </a:spcAft>
              <a:buFont typeface="Arial" pitchFamily="34" charset="0"/>
              <a:buChar char="•"/>
              <a:defRPr/>
            </a:pPr>
            <a:r>
              <a:rPr lang="en-US" sz="2400" b="1" dirty="0" smtClean="0">
                <a:solidFill>
                  <a:schemeClr val="tx1"/>
                </a:solidFill>
              </a:rPr>
              <a:t>    Our water system was tested as never before….   </a:t>
            </a:r>
          </a:p>
          <a:p>
            <a:pPr lvl="1" algn="l" fontAlgn="auto">
              <a:spcAft>
                <a:spcPts val="0"/>
              </a:spcAft>
              <a:buFont typeface="Arial" pitchFamily="34" charset="0"/>
              <a:buChar char="•"/>
              <a:defRPr/>
            </a:pPr>
            <a:r>
              <a:rPr lang="en-US" sz="2000" b="1" dirty="0" smtClean="0">
                <a:solidFill>
                  <a:schemeClr val="tx1"/>
                </a:solidFill>
              </a:rPr>
              <a:t>     </a:t>
            </a:r>
            <a:r>
              <a:rPr lang="en-US" sz="2400" b="1" dirty="0" smtClean="0">
                <a:solidFill>
                  <a:schemeClr val="tx1"/>
                </a:solidFill>
              </a:rPr>
              <a:t>Wells and pumps running 24 hours per day.</a:t>
            </a:r>
          </a:p>
          <a:p>
            <a:pPr lvl="1" algn="l" fontAlgn="auto">
              <a:spcAft>
                <a:spcPts val="0"/>
              </a:spcAft>
              <a:buFont typeface="Arial" pitchFamily="34" charset="0"/>
              <a:buChar char="•"/>
              <a:defRPr/>
            </a:pPr>
            <a:r>
              <a:rPr lang="en-US" sz="2400" b="1" dirty="0" smtClean="0">
                <a:solidFill>
                  <a:schemeClr val="tx1"/>
                </a:solidFill>
              </a:rPr>
              <a:t>    Increased pump break-down experienced.</a:t>
            </a:r>
          </a:p>
          <a:p>
            <a:pPr lvl="1" algn="l" fontAlgn="auto">
              <a:spcAft>
                <a:spcPts val="0"/>
              </a:spcAft>
              <a:buFont typeface="Arial" pitchFamily="34" charset="0"/>
              <a:buChar char="•"/>
              <a:defRPr/>
            </a:pPr>
            <a:r>
              <a:rPr lang="en-US" sz="2400" b="1" dirty="0" smtClean="0">
                <a:solidFill>
                  <a:schemeClr val="tx1"/>
                </a:solidFill>
              </a:rPr>
              <a:t>    Very difficult to keep the Holding Reservoir filled.</a:t>
            </a:r>
          </a:p>
          <a:p>
            <a:pPr lvl="1" algn="l" fontAlgn="auto">
              <a:spcAft>
                <a:spcPts val="0"/>
              </a:spcAft>
              <a:buFont typeface="Arial" pitchFamily="34" charset="0"/>
              <a:buChar char="•"/>
              <a:defRPr/>
            </a:pPr>
            <a:r>
              <a:rPr lang="en-US" sz="2400" b="1" dirty="0" smtClean="0">
                <a:solidFill>
                  <a:schemeClr val="tx1"/>
                </a:solidFill>
              </a:rPr>
              <a:t>    Treatment &amp; Storage capacities stressed,</a:t>
            </a:r>
          </a:p>
          <a:p>
            <a:pPr lvl="2" algn="l" fontAlgn="auto">
              <a:spcAft>
                <a:spcPts val="0"/>
              </a:spcAft>
              <a:buFont typeface="Arial" pitchFamily="34" charset="0"/>
              <a:buChar char="•"/>
              <a:defRPr/>
            </a:pPr>
            <a:r>
              <a:rPr lang="en-US" sz="2000" b="1" dirty="0">
                <a:solidFill>
                  <a:schemeClr val="tx1"/>
                </a:solidFill>
              </a:rPr>
              <a:t> </a:t>
            </a:r>
            <a:r>
              <a:rPr lang="en-US" sz="2000" b="1" dirty="0" smtClean="0">
                <a:solidFill>
                  <a:schemeClr val="tx1"/>
                </a:solidFill>
              </a:rPr>
              <a:t> But we managed to keep water pressure and flows near normal   </a:t>
            </a:r>
          </a:p>
          <a:p>
            <a:pPr lvl="1" algn="l" fontAlgn="auto">
              <a:spcAft>
                <a:spcPts val="0"/>
              </a:spcAft>
              <a:buFont typeface="Arial" pitchFamily="34" charset="0"/>
              <a:buChar char="•"/>
              <a:defRPr/>
            </a:pPr>
            <a:r>
              <a:rPr lang="en-US" sz="2400" b="1" dirty="0">
                <a:solidFill>
                  <a:schemeClr val="tx1"/>
                </a:solidFill>
              </a:rPr>
              <a:t> </a:t>
            </a:r>
            <a:r>
              <a:rPr lang="en-US" sz="2400" b="1" dirty="0" smtClean="0">
                <a:solidFill>
                  <a:schemeClr val="tx1"/>
                </a:solidFill>
              </a:rPr>
              <a:t>    Then, the Carson County line broke!</a:t>
            </a:r>
          </a:p>
          <a:p>
            <a:pPr lvl="2" algn="l" fontAlgn="auto">
              <a:spcAft>
                <a:spcPts val="0"/>
              </a:spcAft>
              <a:buFont typeface="Arial" pitchFamily="34" charset="0"/>
              <a:buChar char="•"/>
              <a:defRPr/>
            </a:pPr>
            <a:r>
              <a:rPr lang="en-US" sz="2100" b="1" dirty="0">
                <a:solidFill>
                  <a:schemeClr val="tx1"/>
                </a:solidFill>
              </a:rPr>
              <a:t> </a:t>
            </a:r>
            <a:r>
              <a:rPr lang="en-US" sz="2100" b="1" dirty="0" smtClean="0">
                <a:solidFill>
                  <a:schemeClr val="tx1"/>
                </a:solidFill>
              </a:rPr>
              <a:t>   Reservoir lost  60 million gallons of water in 2 days.</a:t>
            </a:r>
          </a:p>
          <a:p>
            <a:pPr lvl="2" algn="l" fontAlgn="auto">
              <a:spcAft>
                <a:spcPts val="0"/>
              </a:spcAft>
              <a:buFont typeface="Arial" pitchFamily="34" charset="0"/>
              <a:buChar char="•"/>
              <a:defRPr/>
            </a:pPr>
            <a:r>
              <a:rPr lang="en-US" sz="2100" b="1" dirty="0" smtClean="0">
                <a:solidFill>
                  <a:schemeClr val="tx1"/>
                </a:solidFill>
              </a:rPr>
              <a:t>    Repair made in record time…back online in 49 hours.   </a:t>
            </a:r>
          </a:p>
          <a:p>
            <a:pPr lvl="2" algn="l" fontAlgn="auto">
              <a:spcAft>
                <a:spcPts val="0"/>
              </a:spcAft>
              <a:defRPr/>
            </a:pPr>
            <a:r>
              <a:rPr lang="en-US" sz="3500" b="1" dirty="0" smtClean="0">
                <a:solidFill>
                  <a:schemeClr val="accent1">
                    <a:lumMod val="75000"/>
                  </a:schemeClr>
                </a:solidFill>
              </a:rPr>
              <a:t>…. So, we made it!</a:t>
            </a:r>
            <a:endParaRPr lang="en-US" sz="3500" b="1" dirty="0">
              <a:solidFill>
                <a:schemeClr val="accent1">
                  <a:lumMod val="75000"/>
                </a:schemeClr>
              </a:solidFill>
            </a:endParaRP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2290" name="Title 1"/>
          <p:cNvSpPr>
            <a:spLocks noGrp="1"/>
          </p:cNvSpPr>
          <p:nvPr>
            <p:ph type="ctrTitle"/>
          </p:nvPr>
        </p:nvSpPr>
        <p:spPr>
          <a:xfrm>
            <a:off x="685800" y="685800"/>
            <a:ext cx="7772400" cy="784225"/>
          </a:xfrm>
        </p:spPr>
        <p:txBody>
          <a:bodyPr/>
          <a:lstStyle/>
          <a:p>
            <a:r>
              <a:rPr lang="en-US" sz="3600" b="1" dirty="0" smtClean="0">
                <a:solidFill>
                  <a:schemeClr val="accent1">
                    <a:lumMod val="75000"/>
                  </a:schemeClr>
                </a:solidFill>
              </a:rPr>
              <a:t> </a:t>
            </a:r>
            <a:r>
              <a:rPr lang="en-US" sz="3600" b="1" dirty="0" smtClean="0">
                <a:solidFill>
                  <a:srgbClr val="2D7E08"/>
                </a:solidFill>
                <a:effectLst>
                  <a:outerShdw blurRad="50800" dist="38100" dir="2700000" algn="tl" rotWithShape="0">
                    <a:prstClr val="black">
                      <a:alpha val="40000"/>
                    </a:prstClr>
                  </a:outerShdw>
                </a:effectLst>
              </a:rPr>
              <a:t>2012  State of the Water System</a:t>
            </a:r>
          </a:p>
        </p:txBody>
      </p:sp>
      <p:sp>
        <p:nvSpPr>
          <p:cNvPr id="12291" name="Subtitle 2"/>
          <p:cNvSpPr>
            <a:spLocks noGrp="1"/>
          </p:cNvSpPr>
          <p:nvPr>
            <p:ph type="subTitle" idx="1"/>
          </p:nvPr>
        </p:nvSpPr>
        <p:spPr>
          <a:xfrm>
            <a:off x="609600" y="1905000"/>
            <a:ext cx="7848600" cy="4191000"/>
          </a:xfrm>
        </p:spPr>
        <p:txBody>
          <a:bodyPr/>
          <a:lstStyle/>
          <a:p>
            <a:pPr algn="l"/>
            <a:r>
              <a:rPr lang="en-US" sz="3200" b="1" dirty="0" smtClean="0">
                <a:ln>
                  <a:solidFill>
                    <a:schemeClr val="bg1">
                      <a:lumMod val="65000"/>
                    </a:schemeClr>
                  </a:solidFill>
                </a:ln>
                <a:solidFill>
                  <a:schemeClr val="tx1"/>
                </a:solidFill>
                <a:effectLst>
                  <a:outerShdw blurRad="50800" dist="38100" dir="2700000" algn="tl" rotWithShape="0">
                    <a:prstClr val="black">
                      <a:alpha val="40000"/>
                    </a:prstClr>
                  </a:outerShdw>
                </a:effectLst>
                <a:latin typeface="Arial Black" pitchFamily="34" charset="0"/>
              </a:rPr>
              <a:t> </a:t>
            </a:r>
            <a:r>
              <a:rPr lang="en-US" sz="3200" b="1" dirty="0" smtClean="0">
                <a:solidFill>
                  <a:schemeClr val="tx1"/>
                </a:solidFill>
                <a:effectLst>
                  <a:outerShdw blurRad="50800" dist="38100" dir="2700000" algn="tl" rotWithShape="0">
                    <a:prstClr val="black">
                      <a:alpha val="40000"/>
                    </a:prstClr>
                  </a:outerShdw>
                </a:effectLst>
                <a:latin typeface="Arial Black" pitchFamily="34" charset="0"/>
              </a:rPr>
              <a:t>So, I told our Employees, “The worst thing that could happen now would be for the Carson County 45-inch Transmission Main to rupture!”</a:t>
            </a:r>
          </a:p>
          <a:p>
            <a:pPr algn="l" eaLnBrk="1" hangingPunct="1"/>
            <a:endParaRPr lang="en-US" sz="3200" b="1" dirty="0" smtClean="0">
              <a:solidFill>
                <a:srgbClr val="C00000"/>
              </a:solidFill>
              <a:effectLst>
                <a:outerShdw blurRad="50800" dist="38100" dir="2700000" algn="tl" rotWithShape="0">
                  <a:prstClr val="black">
                    <a:alpha val="40000"/>
                  </a:prstClr>
                </a:outerShdw>
              </a:effectLst>
              <a:latin typeface="Arial Black" pitchFamily="34" charset="0"/>
            </a:endParaRPr>
          </a:p>
          <a:p>
            <a:pPr algn="l" eaLnBrk="1" hangingPunct="1"/>
            <a:r>
              <a:rPr lang="en-US" sz="3200" b="1" dirty="0" smtClean="0">
                <a:solidFill>
                  <a:srgbClr val="C00000"/>
                </a:solidFill>
                <a:effectLst>
                  <a:outerShdw blurRad="50800" dist="38100" dir="2700000" algn="tl" rotWithShape="0">
                    <a:prstClr val="black">
                      <a:alpha val="40000"/>
                    </a:prstClr>
                  </a:outerShdw>
                </a:effectLst>
                <a:latin typeface="Arial Black" pitchFamily="34" charset="0"/>
              </a:rPr>
              <a:t>Be Careful What you say – it could become a self-fulfilling prophecy!</a:t>
            </a: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304800"/>
            <a:ext cx="9144000" cy="990600"/>
          </a:xfrm>
        </p:spPr>
        <p:txBody>
          <a:bodyPr rtlCol="0">
            <a:normAutofit fontScale="90000"/>
          </a:bodyPr>
          <a:lstStyle/>
          <a:p>
            <a:pPr fontAlgn="auto">
              <a:spcAft>
                <a:spcPts val="0"/>
              </a:spcAft>
              <a:defRPr/>
            </a:pPr>
            <a:r>
              <a:rPr lang="en-US" sz="4000" b="1" dirty="0" smtClean="0">
                <a:solidFill>
                  <a:srgbClr val="0070C0"/>
                </a:solidFill>
              </a:rPr>
              <a:t> </a:t>
            </a:r>
            <a:r>
              <a:rPr lang="en-US" sz="4000" b="1" dirty="0" smtClean="0">
                <a:solidFill>
                  <a:schemeClr val="bg1"/>
                </a:solidFill>
                <a:effectLst>
                  <a:outerShdw blurRad="50800" dist="38100" dir="2700000" algn="tl" rotWithShape="0">
                    <a:prstClr val="black">
                      <a:alpha val="40000"/>
                    </a:prstClr>
                  </a:outerShdw>
                </a:effectLst>
              </a:rPr>
              <a:t>2012  State of the Water System </a:t>
            </a:r>
            <a:r>
              <a:rPr lang="en-US" sz="3600" b="1" dirty="0" smtClean="0">
                <a:solidFill>
                  <a:srgbClr val="0070C0"/>
                </a:solidFill>
              </a:rPr>
              <a:t/>
            </a:r>
            <a:br>
              <a:rPr lang="en-US" sz="3600" b="1" dirty="0" smtClean="0">
                <a:solidFill>
                  <a:srgbClr val="0070C0"/>
                </a:solidFill>
              </a:rPr>
            </a:br>
            <a:r>
              <a:rPr lang="en-US" sz="3100" b="1" dirty="0" smtClean="0"/>
              <a:t>Carson County Transmission Line blow-out… 08-21-2011</a:t>
            </a:r>
            <a:endParaRPr lang="en-US" sz="4000" b="1" dirty="0">
              <a:solidFill>
                <a:srgbClr val="0070C0"/>
              </a:solidFill>
            </a:endParaRPr>
          </a:p>
        </p:txBody>
      </p:sp>
      <p:sp>
        <p:nvSpPr>
          <p:cNvPr id="3" name="Subtitle 2"/>
          <p:cNvSpPr>
            <a:spLocks noGrp="1"/>
          </p:cNvSpPr>
          <p:nvPr>
            <p:ph type="subTitle" idx="1"/>
          </p:nvPr>
        </p:nvSpPr>
        <p:spPr>
          <a:xfrm>
            <a:off x="457200" y="914400"/>
            <a:ext cx="8229600" cy="5562600"/>
          </a:xfrm>
        </p:spPr>
        <p:txBody>
          <a:bodyPr rtlCol="0">
            <a:normAutofit/>
          </a:bodyPr>
          <a:lstStyle/>
          <a:p>
            <a:pPr algn="l" fontAlgn="auto">
              <a:spcAft>
                <a:spcPts val="0"/>
              </a:spcAft>
              <a:defRPr/>
            </a:pPr>
            <a:r>
              <a:rPr lang="en-US" sz="2400" dirty="0" smtClean="0"/>
              <a:t>   </a:t>
            </a:r>
            <a:endParaRPr lang="en-US" sz="2400" dirty="0"/>
          </a:p>
        </p:txBody>
      </p:sp>
      <p:pic>
        <p:nvPicPr>
          <p:cNvPr id="13316" name="Picture 1" descr="M:\Utilities Division\WTP_52200_52210_52220\Leak on Carson County Well\1313941455416.jpg"/>
          <p:cNvPicPr>
            <a:picLocks noChangeAspect="1" noChangeArrowheads="1"/>
          </p:cNvPicPr>
          <p:nvPr/>
        </p:nvPicPr>
        <p:blipFill>
          <a:blip r:embed="rId4" cstate="print"/>
          <a:srcRect/>
          <a:stretch>
            <a:fillRect/>
          </a:stretch>
        </p:blipFill>
        <p:spPr bwMode="auto">
          <a:xfrm>
            <a:off x="381000" y="1509710"/>
            <a:ext cx="8406214" cy="4738690"/>
          </a:xfrm>
          <a:prstGeom prst="rect">
            <a:avLst/>
          </a:prstGeom>
          <a:noFill/>
          <a:ln w="9525" cap="rnd">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alphaModFix amt="52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5"/>
            <a:ext cx="9144000" cy="784225"/>
          </a:xfrm>
        </p:spPr>
        <p:txBody>
          <a:bodyPr rtlCol="0">
            <a:normAutofit/>
          </a:bodyPr>
          <a:lstStyle/>
          <a:p>
            <a:pPr fontAlgn="auto">
              <a:spcAft>
                <a:spcPts val="0"/>
              </a:spcAft>
              <a:defRPr/>
            </a:pPr>
            <a:r>
              <a:rPr lang="en-US" sz="3600" b="1" dirty="0" smtClean="0">
                <a:solidFill>
                  <a:schemeClr val="bg1"/>
                </a:solidFill>
                <a:effectLst>
                  <a:outerShdw blurRad="50800" dist="38100" dir="2700000" algn="tl" rotWithShape="0">
                    <a:prstClr val="black">
                      <a:alpha val="40000"/>
                    </a:prstClr>
                  </a:outerShdw>
                </a:effectLst>
              </a:rPr>
              <a:t>How the water was used : by user categories</a:t>
            </a:r>
          </a:p>
        </p:txBody>
      </p:sp>
      <p:sp>
        <p:nvSpPr>
          <p:cNvPr id="3" name="Subtitle 2"/>
          <p:cNvSpPr>
            <a:spLocks noGrp="1"/>
          </p:cNvSpPr>
          <p:nvPr>
            <p:ph type="subTitle" idx="1"/>
          </p:nvPr>
        </p:nvSpPr>
        <p:spPr>
          <a:xfrm>
            <a:off x="152400" y="838201"/>
            <a:ext cx="8763000" cy="5715000"/>
          </a:xfrm>
        </p:spPr>
        <p:txBody>
          <a:bodyPr rtlCol="0">
            <a:noAutofit/>
          </a:bodyPr>
          <a:lstStyle/>
          <a:p>
            <a:pPr algn="l" fontAlgn="auto">
              <a:spcAft>
                <a:spcPts val="0"/>
              </a:spcAft>
              <a:defRPr/>
            </a:pPr>
            <a:r>
              <a:rPr lang="en-US" sz="2400" b="1" dirty="0" smtClean="0"/>
              <a:t> </a:t>
            </a:r>
            <a:r>
              <a:rPr lang="en-US" sz="2400" b="1" dirty="0" smtClean="0">
                <a:solidFill>
                  <a:schemeClr val="tx1"/>
                </a:solidFill>
              </a:rPr>
              <a:t>Total Water Used in 2011</a:t>
            </a:r>
            <a:r>
              <a:rPr lang="en-US" sz="2000" b="1" dirty="0" smtClean="0">
                <a:solidFill>
                  <a:schemeClr val="tx1"/>
                </a:solidFill>
              </a:rPr>
              <a:t>			</a:t>
            </a:r>
            <a:r>
              <a:rPr lang="en-US" sz="2000" b="1" u="sng" dirty="0" smtClean="0">
                <a:solidFill>
                  <a:schemeClr val="tx1"/>
                </a:solidFill>
              </a:rPr>
              <a:t>18.385 </a:t>
            </a:r>
            <a:r>
              <a:rPr lang="en-US" sz="2000" b="1" u="sng" dirty="0" smtClean="0">
                <a:solidFill>
                  <a:schemeClr val="tx1"/>
                </a:solidFill>
              </a:rPr>
              <a:t>billion gallons</a:t>
            </a:r>
          </a:p>
          <a:p>
            <a:pPr algn="l" fontAlgn="auto">
              <a:spcBef>
                <a:spcPts val="0"/>
              </a:spcBef>
              <a:spcAft>
                <a:spcPts val="0"/>
              </a:spcAft>
              <a:defRPr/>
            </a:pPr>
            <a:r>
              <a:rPr lang="en-US" sz="2000" b="1" dirty="0">
                <a:solidFill>
                  <a:schemeClr val="tx1"/>
                </a:solidFill>
              </a:rPr>
              <a:t>	</a:t>
            </a:r>
            <a:r>
              <a:rPr lang="en-US" sz="2000" b="1" dirty="0" smtClean="0">
                <a:solidFill>
                  <a:schemeClr val="tx1"/>
                </a:solidFill>
              </a:rPr>
              <a:t>					</a:t>
            </a:r>
            <a:r>
              <a:rPr lang="en-US" sz="2000" b="1" u="sng" dirty="0" smtClean="0">
                <a:solidFill>
                  <a:schemeClr val="tx1"/>
                </a:solidFill>
              </a:rPr>
              <a:t>56,422 </a:t>
            </a:r>
            <a:r>
              <a:rPr lang="en-US" sz="2000" b="1" u="sng" dirty="0" smtClean="0">
                <a:solidFill>
                  <a:schemeClr val="tx1"/>
                </a:solidFill>
              </a:rPr>
              <a:t>acre feet*</a:t>
            </a:r>
          </a:p>
          <a:p>
            <a:pPr algn="l" fontAlgn="auto">
              <a:lnSpc>
                <a:spcPct val="170000"/>
              </a:lnSpc>
              <a:spcBef>
                <a:spcPts val="600"/>
              </a:spcBef>
              <a:spcAft>
                <a:spcPts val="0"/>
              </a:spcAft>
              <a:defRPr/>
            </a:pPr>
            <a:r>
              <a:rPr lang="en-US" sz="1600" b="1" dirty="0" smtClean="0">
                <a:solidFill>
                  <a:schemeClr val="tx1"/>
                </a:solidFill>
              </a:rPr>
              <a:t>*NOTE:  An acre foot is 325,851 gallons</a:t>
            </a:r>
            <a:endParaRPr lang="en-US" sz="2000" b="1" dirty="0" smtClean="0">
              <a:solidFill>
                <a:schemeClr val="tx1"/>
              </a:solidFill>
            </a:endParaRPr>
          </a:p>
          <a:p>
            <a:pPr algn="l" fontAlgn="auto">
              <a:spcAft>
                <a:spcPts val="0"/>
              </a:spcAft>
              <a:defRPr/>
            </a:pPr>
            <a:endParaRPr lang="en-US" sz="900" b="1" dirty="0">
              <a:solidFill>
                <a:schemeClr val="tx1"/>
              </a:solidFill>
            </a:endParaRPr>
          </a:p>
          <a:p>
            <a:pPr algn="l" fontAlgn="auto">
              <a:spcAft>
                <a:spcPts val="0"/>
              </a:spcAft>
              <a:defRPr/>
            </a:pPr>
            <a:r>
              <a:rPr lang="en-US" sz="2000" b="1" u="sng" dirty="0" smtClean="0">
                <a:solidFill>
                  <a:schemeClr val="tx1"/>
                </a:solidFill>
              </a:rPr>
              <a:t>Typical</a:t>
            </a:r>
            <a:r>
              <a:rPr lang="en-US" sz="2000" b="1" dirty="0" smtClean="0">
                <a:solidFill>
                  <a:schemeClr val="tx1"/>
                </a:solidFill>
              </a:rPr>
              <a:t> calendar </a:t>
            </a:r>
            <a:r>
              <a:rPr lang="en-US" sz="2000" b="1" u="sng" dirty="0" smtClean="0">
                <a:solidFill>
                  <a:schemeClr val="tx1"/>
                </a:solidFill>
              </a:rPr>
              <a:t>year</a:t>
            </a:r>
            <a:r>
              <a:rPr lang="en-US" sz="2000" b="1" dirty="0" smtClean="0">
                <a:solidFill>
                  <a:schemeClr val="tx1"/>
                </a:solidFill>
              </a:rPr>
              <a:t> usage is nearly </a:t>
            </a:r>
            <a:r>
              <a:rPr lang="en-US" sz="2000" b="1" u="sng" dirty="0" smtClean="0">
                <a:solidFill>
                  <a:schemeClr val="tx1"/>
                </a:solidFill>
              </a:rPr>
              <a:t>16 billion gallons</a:t>
            </a:r>
            <a:r>
              <a:rPr lang="en-US" sz="2000" b="1" dirty="0" smtClean="0">
                <a:solidFill>
                  <a:schemeClr val="tx1"/>
                </a:solidFill>
              </a:rPr>
              <a:t>.</a:t>
            </a:r>
          </a:p>
          <a:p>
            <a:pPr algn="l" fontAlgn="auto">
              <a:spcAft>
                <a:spcPts val="0"/>
              </a:spcAft>
              <a:defRPr/>
            </a:pPr>
            <a:r>
              <a:rPr lang="en-US" sz="2000" b="1" i="1" u="sng" dirty="0" smtClean="0">
                <a:solidFill>
                  <a:srgbClr val="009900"/>
                </a:solidFill>
              </a:rPr>
              <a:t>The extra </a:t>
            </a:r>
            <a:r>
              <a:rPr lang="en-US" sz="2000" b="1" i="1" u="sng" dirty="0" smtClean="0">
                <a:solidFill>
                  <a:srgbClr val="009900"/>
                </a:solidFill>
              </a:rPr>
              <a:t>2.385 </a:t>
            </a:r>
            <a:r>
              <a:rPr lang="en-US" sz="2000" b="1" i="1" u="sng" dirty="0" smtClean="0">
                <a:solidFill>
                  <a:srgbClr val="009900"/>
                </a:solidFill>
              </a:rPr>
              <a:t>billion use in 2011 is almost all due to outside watering, due to the 2011 drought conditions</a:t>
            </a:r>
            <a:r>
              <a:rPr lang="en-US" sz="2000" b="1" i="1" dirty="0" smtClean="0">
                <a:solidFill>
                  <a:srgbClr val="009900"/>
                </a:solidFill>
              </a:rPr>
              <a:t>.</a:t>
            </a:r>
          </a:p>
          <a:p>
            <a:pPr algn="l" fontAlgn="auto">
              <a:spcBef>
                <a:spcPts val="0"/>
              </a:spcBef>
              <a:spcAft>
                <a:spcPts val="0"/>
              </a:spcAft>
              <a:defRPr/>
            </a:pPr>
            <a:endParaRPr lang="en-US" sz="2000" b="1" dirty="0" smtClean="0"/>
          </a:p>
          <a:p>
            <a:pPr algn="l" fontAlgn="auto">
              <a:spcAft>
                <a:spcPts val="0"/>
              </a:spcAft>
              <a:defRPr/>
            </a:pPr>
            <a:r>
              <a:rPr lang="en-US" sz="2000" b="1" dirty="0" smtClean="0">
                <a:solidFill>
                  <a:schemeClr val="tx1"/>
                </a:solidFill>
              </a:rPr>
              <a:t>The consumption for all fresh water uses in 2011 was</a:t>
            </a:r>
            <a:r>
              <a:rPr lang="en-US" sz="2000" b="1" dirty="0" smtClean="0">
                <a:solidFill>
                  <a:schemeClr val="accent1">
                    <a:lumMod val="75000"/>
                  </a:schemeClr>
                </a:solidFill>
              </a:rPr>
              <a:t> </a:t>
            </a:r>
            <a:r>
              <a:rPr lang="en-US" sz="2000" b="1" u="sng" dirty="0" smtClean="0">
                <a:solidFill>
                  <a:schemeClr val="accent1">
                    <a:lumMod val="75000"/>
                  </a:schemeClr>
                </a:solidFill>
              </a:rPr>
              <a:t>264 </a:t>
            </a:r>
            <a:r>
              <a:rPr lang="en-US" sz="2000" b="1" u="sng" dirty="0" smtClean="0">
                <a:solidFill>
                  <a:schemeClr val="accent1">
                    <a:lumMod val="75000"/>
                  </a:schemeClr>
                </a:solidFill>
              </a:rPr>
              <a:t>gallons</a:t>
            </a:r>
            <a:r>
              <a:rPr lang="en-US" sz="2000" b="1" dirty="0" smtClean="0"/>
              <a:t>  </a:t>
            </a:r>
            <a:r>
              <a:rPr lang="en-US" sz="2000" b="1" dirty="0" smtClean="0">
                <a:solidFill>
                  <a:schemeClr val="tx1"/>
                </a:solidFill>
              </a:rPr>
              <a:t>per person per day </a:t>
            </a:r>
            <a:r>
              <a:rPr lang="en-US" sz="2000" b="1" dirty="0" smtClean="0">
                <a:solidFill>
                  <a:schemeClr val="accent1">
                    <a:lumMod val="75000"/>
                  </a:schemeClr>
                </a:solidFill>
              </a:rPr>
              <a:t>(gpcd).</a:t>
            </a:r>
          </a:p>
          <a:p>
            <a:pPr algn="l" fontAlgn="auto">
              <a:spcBef>
                <a:spcPts val="0"/>
              </a:spcBef>
              <a:spcAft>
                <a:spcPts val="0"/>
              </a:spcAft>
              <a:defRPr/>
            </a:pPr>
            <a:endParaRPr lang="en-US" sz="2000" b="1" dirty="0" smtClean="0">
              <a:solidFill>
                <a:schemeClr val="accent1">
                  <a:lumMod val="75000"/>
                </a:schemeClr>
              </a:solidFill>
            </a:endParaRPr>
          </a:p>
          <a:p>
            <a:pPr algn="l" fontAlgn="auto">
              <a:spcAft>
                <a:spcPts val="0"/>
              </a:spcAft>
              <a:defRPr/>
            </a:pPr>
            <a:r>
              <a:rPr lang="en-US" sz="2000" b="1" dirty="0" smtClean="0">
                <a:solidFill>
                  <a:schemeClr val="tx1"/>
                </a:solidFill>
              </a:rPr>
              <a:t>Subtracting out of town industries &amp; City of Canyon results in a an in-town usage of 16,046,090 </a:t>
            </a:r>
            <a:r>
              <a:rPr lang="en-US" sz="2000" b="1" dirty="0" smtClean="0">
                <a:solidFill>
                  <a:schemeClr val="tx1"/>
                </a:solidFill>
              </a:rPr>
              <a:t>,000 gallons</a:t>
            </a:r>
            <a:r>
              <a:rPr lang="en-US" sz="2000" b="1" dirty="0" smtClean="0">
                <a:solidFill>
                  <a:schemeClr val="tx1"/>
                </a:solidFill>
              </a:rPr>
              <a:t>, or </a:t>
            </a:r>
            <a:r>
              <a:rPr lang="en-US" sz="2000" b="1" u="sng" dirty="0" smtClean="0">
                <a:solidFill>
                  <a:schemeClr val="tx2"/>
                </a:solidFill>
              </a:rPr>
              <a:t>230 gpcd</a:t>
            </a:r>
            <a:r>
              <a:rPr lang="en-US" sz="2000" b="1" dirty="0" smtClean="0">
                <a:solidFill>
                  <a:schemeClr val="tx1"/>
                </a:solidFill>
              </a:rPr>
              <a:t>, compared to an in-town gpcd of under 200 in a “normal” water usage year.</a:t>
            </a:r>
          </a:p>
          <a:p>
            <a:pPr algn="l" fontAlgn="auto">
              <a:spcBef>
                <a:spcPts val="0"/>
              </a:spcBef>
              <a:spcAft>
                <a:spcPts val="0"/>
              </a:spcAft>
              <a:defRPr/>
            </a:pPr>
            <a:endParaRPr lang="en-US" sz="2000" b="1" dirty="0" smtClean="0">
              <a:solidFill>
                <a:schemeClr val="tx1"/>
              </a:solidFill>
            </a:endParaRPr>
          </a:p>
          <a:p>
            <a:pPr algn="l" fontAlgn="auto">
              <a:spcAft>
                <a:spcPts val="0"/>
              </a:spcAft>
              <a:defRPr/>
            </a:pPr>
            <a:r>
              <a:rPr lang="en-US" sz="2000" b="1" dirty="0" smtClean="0">
                <a:solidFill>
                  <a:schemeClr val="tx1"/>
                </a:solidFill>
              </a:rPr>
              <a:t>The water usage by consumer categories, is indicated graphically on the next slide.</a:t>
            </a:r>
            <a:endParaRPr lang="en-US" sz="2000" b="1" dirty="0">
              <a:solidFill>
                <a:schemeClr val="tx1"/>
              </a:solidFill>
            </a:endParaRP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theme/theme1.xml><?xml version="1.0" encoding="utf-8"?>
<a:theme xmlns:a="http://schemas.openxmlformats.org/drawingml/2006/main" name="Office Them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_16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4_11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2_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2_16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3_17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3_11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4_17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5_17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5_11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3_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6_17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3_16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7_17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4.xml><?xml version="1.0" encoding="utf-8"?>
<a:theme xmlns:a="http://schemas.openxmlformats.org/drawingml/2006/main" name="4_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6_11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7_11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7.xml><?xml version="1.0" encoding="utf-8"?>
<a:theme xmlns:a="http://schemas.openxmlformats.org/drawingml/2006/main" name="8_11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8.xml><?xml version="1.0" encoding="utf-8"?>
<a:theme xmlns:a="http://schemas.openxmlformats.org/drawingml/2006/main" name="8_17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9.xml><?xml version="1.0" encoding="utf-8"?>
<a:theme xmlns:a="http://schemas.openxmlformats.org/drawingml/2006/main" name="9_11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7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11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17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17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6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2_11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1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9.xml><?xml version="1.0" encoding="utf-8"?>
<a:themeOverride xmlns:a="http://schemas.openxmlformats.org/drawingml/2006/main">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2.xml><?xml version="1.0" encoding="utf-8"?>
<a:themeOverride xmlns:a="http://schemas.openxmlformats.org/drawingml/2006/main">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4.xml><?xml version="1.0" encoding="utf-8"?>
<a:themeOverride xmlns:a="http://schemas.openxmlformats.org/drawingml/2006/main">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forrest</Template>
  <TotalTime>1688</TotalTime>
  <Words>1173</Words>
  <Application>Microsoft Office PowerPoint</Application>
  <PresentationFormat>On-screen Show (4:3)</PresentationFormat>
  <Paragraphs>186</Paragraphs>
  <Slides>32</Slides>
  <Notes>1</Notes>
  <HiddenSlides>0</HiddenSlides>
  <MMClips>0</MMClips>
  <ScaleCrop>false</ScaleCrop>
  <HeadingPairs>
    <vt:vector size="6" baseType="variant">
      <vt:variant>
        <vt:lpstr>Theme</vt:lpstr>
      </vt:variant>
      <vt:variant>
        <vt:i4>29</vt:i4>
      </vt:variant>
      <vt:variant>
        <vt:lpstr>Embedded OLE Servers</vt:lpstr>
      </vt:variant>
      <vt:variant>
        <vt:i4>1</vt:i4>
      </vt:variant>
      <vt:variant>
        <vt:lpstr>Slide Titles</vt:lpstr>
      </vt:variant>
      <vt:variant>
        <vt:i4>32</vt:i4>
      </vt:variant>
    </vt:vector>
  </HeadingPairs>
  <TitlesOfParts>
    <vt:vector size="62" baseType="lpstr">
      <vt:lpstr>Office Theme</vt:lpstr>
      <vt:lpstr>1_Modèle par défaut</vt:lpstr>
      <vt:lpstr>177</vt:lpstr>
      <vt:lpstr>1_119</vt:lpstr>
      <vt:lpstr>1_177</vt:lpstr>
      <vt:lpstr>2_177</vt:lpstr>
      <vt:lpstr>165</vt:lpstr>
      <vt:lpstr>2_119</vt:lpstr>
      <vt:lpstr>119</vt:lpstr>
      <vt:lpstr>1_165</vt:lpstr>
      <vt:lpstr>4_119</vt:lpstr>
      <vt:lpstr>2_Modèle par défaut</vt:lpstr>
      <vt:lpstr>2_165</vt:lpstr>
      <vt:lpstr>3_177</vt:lpstr>
      <vt:lpstr>3_119</vt:lpstr>
      <vt:lpstr>4_177</vt:lpstr>
      <vt:lpstr>5_177</vt:lpstr>
      <vt:lpstr>5_119</vt:lpstr>
      <vt:lpstr>3_Modèle par défaut</vt:lpstr>
      <vt:lpstr>6_177</vt:lpstr>
      <vt:lpstr>3_165</vt:lpstr>
      <vt:lpstr>Modèle par défaut</vt:lpstr>
      <vt:lpstr>7_177</vt:lpstr>
      <vt:lpstr>4_Modèle par défaut</vt:lpstr>
      <vt:lpstr>6_119</vt:lpstr>
      <vt:lpstr>7_119</vt:lpstr>
      <vt:lpstr>8_119</vt:lpstr>
      <vt:lpstr>8_177</vt:lpstr>
      <vt:lpstr>9_119</vt:lpstr>
      <vt:lpstr>Acrobat Document</vt:lpstr>
      <vt:lpstr>State of the Water System City of Amarillo</vt:lpstr>
      <vt:lpstr>2011 – A Year to Remember &amp; For Learning</vt:lpstr>
      <vt:lpstr>Slide 3</vt:lpstr>
      <vt:lpstr>Slide 4</vt:lpstr>
      <vt:lpstr> CRMWA-Lake Meredith Water Dropped Below Base of Intake</vt:lpstr>
      <vt:lpstr> 2012  State of the Water System Issues and Answers</vt:lpstr>
      <vt:lpstr> 2012  State of the Water System</vt:lpstr>
      <vt:lpstr> 2012  State of the Water System  Carson County Transmission Line blow-out… 08-21-2011</vt:lpstr>
      <vt:lpstr>How the water was used : by user categories</vt:lpstr>
      <vt:lpstr>Large Out-of Town Industries</vt:lpstr>
      <vt:lpstr>Slide 11</vt:lpstr>
      <vt:lpstr>Slide 12</vt:lpstr>
      <vt:lpstr>Slide 13</vt:lpstr>
      <vt:lpstr>Slide 14</vt:lpstr>
      <vt:lpstr> Answers to the Previously discussed “Issues” </vt:lpstr>
      <vt:lpstr> Answers to the Previously discussed “Issues” Enhanced emphasis on Water Conservation</vt:lpstr>
      <vt:lpstr>2012 Conservation Team Activities</vt:lpstr>
      <vt:lpstr> Prepared for the Future Amarillo’s Water Rights Holdings</vt:lpstr>
      <vt:lpstr>Amarillo’s oldest water rights, Randall and Deaf Smith Counties</vt:lpstr>
      <vt:lpstr>Hartley County – Un-developed Purchased in the 1950’s</vt:lpstr>
      <vt:lpstr>Carson County – 1950’s to present Potter County – 2011-12</vt:lpstr>
      <vt:lpstr>Roberts &amp; Ochiltree Counties No current development by Amarillo</vt:lpstr>
      <vt:lpstr> 2012  State of the Water System City of Amarillo &amp; CRMWA  Water Rights holdings</vt:lpstr>
      <vt:lpstr>TOP-10 Roundtable:  March 14, 2012. A Kick-off for “Every Drop Counts” campaign 2012</vt:lpstr>
      <vt:lpstr> 2012 State of the Water System Water System Capacity</vt:lpstr>
      <vt:lpstr>Infrastructure Condition A direct relationship to system capacity</vt:lpstr>
      <vt:lpstr>Underground Infrastructure</vt:lpstr>
      <vt:lpstr> Pump Stations Needing Attention</vt:lpstr>
      <vt:lpstr>Asset Management Plan</vt:lpstr>
      <vt:lpstr>Slide 30</vt:lpstr>
      <vt:lpstr>Slide 31</vt:lpstr>
      <vt:lpstr>Slide 32</vt:lpstr>
    </vt:vector>
  </TitlesOfParts>
  <Company>City Of Amarillo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Emmett A. Autrey</dc:creator>
  <cp:lastModifiedBy>Emmett A. Autrey</cp:lastModifiedBy>
  <cp:revision>347</cp:revision>
  <dcterms:created xsi:type="dcterms:W3CDTF">2012-03-15T13:55:31Z</dcterms:created>
  <dcterms:modified xsi:type="dcterms:W3CDTF">2012-04-16T20:02:04Z</dcterms:modified>
</cp:coreProperties>
</file>